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6"/>
  </p:notesMasterIdLst>
  <p:sldIdLst>
    <p:sldId id="256" r:id="rId2"/>
    <p:sldId id="345" r:id="rId3"/>
    <p:sldId id="258" r:id="rId4"/>
    <p:sldId id="260" r:id="rId5"/>
    <p:sldId id="261" r:id="rId6"/>
    <p:sldId id="336" r:id="rId7"/>
    <p:sldId id="337" r:id="rId8"/>
    <p:sldId id="312" r:id="rId9"/>
    <p:sldId id="313" r:id="rId10"/>
    <p:sldId id="346" r:id="rId11"/>
    <p:sldId id="353" r:id="rId12"/>
    <p:sldId id="351" r:id="rId13"/>
    <p:sldId id="380" r:id="rId14"/>
    <p:sldId id="381" r:id="rId15"/>
    <p:sldId id="354" r:id="rId16"/>
    <p:sldId id="342" r:id="rId17"/>
    <p:sldId id="356" r:id="rId18"/>
    <p:sldId id="316" r:id="rId19"/>
    <p:sldId id="323" r:id="rId20"/>
    <p:sldId id="359" r:id="rId21"/>
    <p:sldId id="357" r:id="rId22"/>
    <p:sldId id="358" r:id="rId23"/>
    <p:sldId id="283" r:id="rId24"/>
    <p:sldId id="344" r:id="rId25"/>
    <p:sldId id="361" r:id="rId26"/>
    <p:sldId id="364" r:id="rId27"/>
    <p:sldId id="366" r:id="rId28"/>
    <p:sldId id="365" r:id="rId29"/>
    <p:sldId id="384" r:id="rId30"/>
    <p:sldId id="383" r:id="rId31"/>
    <p:sldId id="369" r:id="rId32"/>
    <p:sldId id="368" r:id="rId33"/>
    <p:sldId id="370" r:id="rId34"/>
    <p:sldId id="371" r:id="rId35"/>
    <p:sldId id="372" r:id="rId36"/>
    <p:sldId id="382" r:id="rId37"/>
    <p:sldId id="374" r:id="rId38"/>
    <p:sldId id="373" r:id="rId39"/>
    <p:sldId id="330" r:id="rId40"/>
    <p:sldId id="376" r:id="rId41"/>
    <p:sldId id="377" r:id="rId42"/>
    <p:sldId id="378" r:id="rId43"/>
    <p:sldId id="379" r:id="rId44"/>
    <p:sldId id="259" r:id="rId45"/>
  </p:sldIdLst>
  <p:sldSz cx="9144000" cy="5143500" type="screen16x9"/>
  <p:notesSz cx="6858000" cy="9144000"/>
  <p:embeddedFontLst>
    <p:embeddedFont>
      <p:font typeface="Archivo" panose="020B0604020202020204" charset="0"/>
      <p:regular r:id="rId47"/>
      <p:bold r:id="rId48"/>
      <p:italic r:id="rId49"/>
      <p:boldItalic r:id="rId50"/>
    </p:embeddedFont>
    <p:embeddedFont>
      <p:font typeface="IBM Plex Mono" panose="020B0509050203000203" pitchFamily="49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24279-9D7B-4D87-8A1D-21C839D3D38C}" v="415" dt="2025-07-05T19:47:06.728"/>
  </p1510:revLst>
</p1510:revInfo>
</file>

<file path=ppt/tableStyles.xml><?xml version="1.0" encoding="utf-8"?>
<a:tblStyleLst xmlns:a="http://schemas.openxmlformats.org/drawingml/2006/main" def="{124E6E96-3A9F-454C-BD96-B480BF641413}">
  <a:tblStyle styleId="{124E6E96-3A9F-454C-BD96-B480BF6414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F8C8F6-46D5-4472-ACA2-11E8DCAFD41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>
        <p:scale>
          <a:sx n="75" d="100"/>
          <a:sy n="75" d="100"/>
        </p:scale>
        <p:origin x="1046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ạ Hữu Huy Võ" userId="5b3909076557065b" providerId="LiveId" clId="{86E24279-9D7B-4D87-8A1D-21C839D3D38C}"/>
    <pc:docChg chg="undo redo custSel addSld delSld modSld sldOrd modMainMaster">
      <pc:chgData name="Tạ Hữu Huy Võ" userId="5b3909076557065b" providerId="LiveId" clId="{86E24279-9D7B-4D87-8A1D-21C839D3D38C}" dt="2025-07-05T19:57:33.534" v="5334" actId="1076"/>
      <pc:docMkLst>
        <pc:docMk/>
      </pc:docMkLst>
      <pc:sldChg chg="addSp delSp modSp mod modTransition">
        <pc:chgData name="Tạ Hữu Huy Võ" userId="5b3909076557065b" providerId="LiveId" clId="{86E24279-9D7B-4D87-8A1D-21C839D3D38C}" dt="2025-07-05T19:32:44.010" v="4664"/>
        <pc:sldMkLst>
          <pc:docMk/>
          <pc:sldMk cId="0" sldId="256"/>
        </pc:sldMkLst>
        <pc:spChg chg="del">
          <ac:chgData name="Tạ Hữu Huy Võ" userId="5b3909076557065b" providerId="LiveId" clId="{86E24279-9D7B-4D87-8A1D-21C839D3D38C}" dt="2025-07-05T13:40:01.854" v="413" actId="478"/>
          <ac:spMkLst>
            <pc:docMk/>
            <pc:sldMk cId="0" sldId="256"/>
            <ac:spMk id="3" creationId="{1D2F3D1E-BFBF-A1B9-C10F-5360A2ABC436}"/>
          </ac:spMkLst>
        </pc:spChg>
        <pc:spChg chg="add mod">
          <ac:chgData name="Tạ Hữu Huy Võ" userId="5b3909076557065b" providerId="LiveId" clId="{86E24279-9D7B-4D87-8A1D-21C839D3D38C}" dt="2025-07-05T17:33:20.961" v="4524" actId="403"/>
          <ac:spMkLst>
            <pc:docMk/>
            <pc:sldMk cId="0" sldId="256"/>
            <ac:spMk id="6" creationId="{30BBF4BF-56EC-F890-A4E9-C00DE7DEE9BE}"/>
          </ac:spMkLst>
        </pc:spChg>
        <pc:spChg chg="mod">
          <ac:chgData name="Tạ Hữu Huy Võ" userId="5b3909076557065b" providerId="LiveId" clId="{86E24279-9D7B-4D87-8A1D-21C839D3D38C}" dt="2025-07-05T19:11:50.629" v="4575" actId="14100"/>
          <ac:spMkLst>
            <pc:docMk/>
            <pc:sldMk cId="0" sldId="256"/>
            <ac:spMk id="393" creationId="{00000000-0000-0000-0000-000000000000}"/>
          </ac:spMkLst>
        </pc:spChg>
        <pc:spChg chg="mod">
          <ac:chgData name="Tạ Hữu Huy Võ" userId="5b3909076557065b" providerId="LiveId" clId="{86E24279-9D7B-4D87-8A1D-21C839D3D38C}" dt="2025-07-05T13:38:06.491" v="206" actId="20577"/>
          <ac:spMkLst>
            <pc:docMk/>
            <pc:sldMk cId="0" sldId="256"/>
            <ac:spMk id="394" creationId="{00000000-0000-0000-0000-000000000000}"/>
          </ac:spMkLst>
        </pc:spChg>
        <pc:grpChg chg="del">
          <ac:chgData name="Tạ Hữu Huy Võ" userId="5b3909076557065b" providerId="LiveId" clId="{86E24279-9D7B-4D87-8A1D-21C839D3D38C}" dt="2025-07-05T13:40:03.660" v="414" actId="478"/>
          <ac:grpSpMkLst>
            <pc:docMk/>
            <pc:sldMk cId="0" sldId="256"/>
            <ac:grpSpMk id="5" creationId="{006BC421-3EFA-57DF-95AF-ECA47EA18324}"/>
          </ac:grpSpMkLst>
        </pc:grpChg>
        <pc:picChg chg="mod topLvl">
          <ac:chgData name="Tạ Hữu Huy Võ" userId="5b3909076557065b" providerId="LiveId" clId="{86E24279-9D7B-4D87-8A1D-21C839D3D38C}" dt="2025-07-05T13:40:45.152" v="425" actId="1076"/>
          <ac:picMkLst>
            <pc:docMk/>
            <pc:sldMk cId="0" sldId="256"/>
            <ac:picMk id="2" creationId="{6F94B84F-C304-2B85-6D05-9C7AED05F347}"/>
          </ac:picMkLst>
        </pc:picChg>
        <pc:picChg chg="del topLvl">
          <ac:chgData name="Tạ Hữu Huy Võ" userId="5b3909076557065b" providerId="LiveId" clId="{86E24279-9D7B-4D87-8A1D-21C839D3D38C}" dt="2025-07-05T13:40:03.660" v="414" actId="478"/>
          <ac:picMkLst>
            <pc:docMk/>
            <pc:sldMk cId="0" sldId="256"/>
            <ac:picMk id="4" creationId="{5CAB5A23-33BC-4BF7-F241-394B8B1F0331}"/>
          </ac:picMkLst>
        </pc:picChg>
        <pc:picChg chg="add del mod">
          <ac:chgData name="Tạ Hữu Huy Võ" userId="5b3909076557065b" providerId="LiveId" clId="{86E24279-9D7B-4D87-8A1D-21C839D3D38C}" dt="2025-07-05T19:15:53.518" v="4592" actId="478"/>
          <ac:picMkLst>
            <pc:docMk/>
            <pc:sldMk cId="0" sldId="256"/>
            <ac:picMk id="390" creationId="{00000000-0000-0000-0000-000000000000}"/>
          </ac:picMkLst>
        </pc:picChg>
      </pc:sldChg>
      <pc:sldChg chg="addSp delSp modSp mod">
        <pc:chgData name="Tạ Hữu Huy Võ" userId="5b3909076557065b" providerId="LiveId" clId="{86E24279-9D7B-4D87-8A1D-21C839D3D38C}" dt="2025-07-05T13:53:03.813" v="1220" actId="1076"/>
        <pc:sldMkLst>
          <pc:docMk/>
          <pc:sldMk cId="0" sldId="258"/>
        </pc:sldMkLst>
        <pc:spChg chg="add del mod">
          <ac:chgData name="Tạ Hữu Huy Võ" userId="5b3909076557065b" providerId="LiveId" clId="{86E24279-9D7B-4D87-8A1D-21C839D3D38C}" dt="2025-07-05T13:43:27.948" v="780" actId="478"/>
          <ac:spMkLst>
            <pc:docMk/>
            <pc:sldMk cId="0" sldId="258"/>
            <ac:spMk id="3" creationId="{749A962A-12B6-14A4-B147-7247FEE43235}"/>
          </ac:spMkLst>
        </pc:spChg>
        <pc:spChg chg="add del mod">
          <ac:chgData name="Tạ Hữu Huy Võ" userId="5b3909076557065b" providerId="LiveId" clId="{86E24279-9D7B-4D87-8A1D-21C839D3D38C}" dt="2025-07-05T13:43:27.948" v="780" actId="478"/>
          <ac:spMkLst>
            <pc:docMk/>
            <pc:sldMk cId="0" sldId="258"/>
            <ac:spMk id="5" creationId="{0681D8D3-06A2-A9C1-D8A0-8FCD9E248B47}"/>
          </ac:spMkLst>
        </pc:spChg>
        <pc:spChg chg="add del mod">
          <ac:chgData name="Tạ Hữu Huy Võ" userId="5b3909076557065b" providerId="LiveId" clId="{86E24279-9D7B-4D87-8A1D-21C839D3D38C}" dt="2025-07-05T13:53:03.813" v="1220" actId="1076"/>
          <ac:spMkLst>
            <pc:docMk/>
            <pc:sldMk cId="0" sldId="258"/>
            <ac:spMk id="7" creationId="{1CA95CF5-2E48-49C2-2051-0FF443FA7453}"/>
          </ac:spMkLst>
        </pc:spChg>
        <pc:spChg chg="add del mod">
          <ac:chgData name="Tạ Hữu Huy Võ" userId="5b3909076557065b" providerId="LiveId" clId="{86E24279-9D7B-4D87-8A1D-21C839D3D38C}" dt="2025-07-05T13:43:32.386" v="782" actId="21"/>
          <ac:spMkLst>
            <pc:docMk/>
            <pc:sldMk cId="0" sldId="258"/>
            <ac:spMk id="8" creationId="{4E8E7567-73FC-EC22-4EAC-77A7E92AD0A8}"/>
          </ac:spMkLst>
        </pc:spChg>
        <pc:spChg chg="add del mod">
          <ac:chgData name="Tạ Hữu Huy Võ" userId="5b3909076557065b" providerId="LiveId" clId="{86E24279-9D7B-4D87-8A1D-21C839D3D38C}" dt="2025-07-05T13:43:32.386" v="782" actId="21"/>
          <ac:spMkLst>
            <pc:docMk/>
            <pc:sldMk cId="0" sldId="258"/>
            <ac:spMk id="10" creationId="{C52232EC-2DAC-5C17-8A57-11A14CEC09CE}"/>
          </ac:spMkLst>
        </pc:spChg>
        <pc:spChg chg="add mod">
          <ac:chgData name="Tạ Hữu Huy Võ" userId="5b3909076557065b" providerId="LiveId" clId="{86E24279-9D7B-4D87-8A1D-21C839D3D38C}" dt="2025-07-05T13:43:54.233" v="787" actId="20577"/>
          <ac:spMkLst>
            <pc:docMk/>
            <pc:sldMk cId="0" sldId="258"/>
            <ac:spMk id="11" creationId="{0DD3C998-8489-5736-4826-98605254EB75}"/>
          </ac:spMkLst>
        </pc:spChg>
        <pc:spChg chg="add mod">
          <ac:chgData name="Tạ Hữu Huy Võ" userId="5b3909076557065b" providerId="LiveId" clId="{86E24279-9D7B-4D87-8A1D-21C839D3D38C}" dt="2025-07-05T13:44:44.600" v="949" actId="20577"/>
          <ac:spMkLst>
            <pc:docMk/>
            <pc:sldMk cId="0" sldId="258"/>
            <ac:spMk id="12" creationId="{C703EEF3-179F-8525-42FC-DAF3DBB03A31}"/>
          </ac:spMkLst>
        </pc:spChg>
        <pc:spChg chg="add mod">
          <ac:chgData name="Tạ Hữu Huy Võ" userId="5b3909076557065b" providerId="LiveId" clId="{86E24279-9D7B-4D87-8A1D-21C839D3D38C}" dt="2025-07-05T13:52:36.356" v="1213" actId="2711"/>
          <ac:spMkLst>
            <pc:docMk/>
            <pc:sldMk cId="0" sldId="258"/>
            <ac:spMk id="13" creationId="{C7357D9A-3638-51DF-90BC-A202ED056168}"/>
          </ac:spMkLst>
        </pc:spChg>
        <pc:spChg chg="add mod">
          <ac:chgData name="Tạ Hữu Huy Võ" userId="5b3909076557065b" providerId="LiveId" clId="{86E24279-9D7B-4D87-8A1D-21C839D3D38C}" dt="2025-07-05T13:52:36.356" v="1213" actId="2711"/>
          <ac:spMkLst>
            <pc:docMk/>
            <pc:sldMk cId="0" sldId="258"/>
            <ac:spMk id="14" creationId="{B637EEA4-898B-F3FF-CCE0-5647E0093E26}"/>
          </ac:spMkLst>
        </pc:spChg>
        <pc:spChg chg="add mod">
          <ac:chgData name="Tạ Hữu Huy Võ" userId="5b3909076557065b" providerId="LiveId" clId="{86E24279-9D7B-4D87-8A1D-21C839D3D38C}" dt="2025-07-05T13:44:46.819" v="951" actId="20577"/>
          <ac:spMkLst>
            <pc:docMk/>
            <pc:sldMk cId="0" sldId="258"/>
            <ac:spMk id="15" creationId="{9B80A197-457F-0997-8724-9B337E717531}"/>
          </ac:spMkLst>
        </pc:spChg>
        <pc:spChg chg="add mod">
          <ac:chgData name="Tạ Hữu Huy Võ" userId="5b3909076557065b" providerId="LiveId" clId="{86E24279-9D7B-4D87-8A1D-21C839D3D38C}" dt="2025-07-05T13:52:36.356" v="1213" actId="2711"/>
          <ac:spMkLst>
            <pc:docMk/>
            <pc:sldMk cId="0" sldId="258"/>
            <ac:spMk id="16" creationId="{46F0D933-94DC-D35F-DD40-24B922E20016}"/>
          </ac:spMkLst>
        </pc:spChg>
        <pc:spChg chg="add del mod">
          <ac:chgData name="Tạ Hữu Huy Võ" userId="5b3909076557065b" providerId="LiveId" clId="{86E24279-9D7B-4D87-8A1D-21C839D3D38C}" dt="2025-07-05T13:52:36.356" v="1213" actId="2711"/>
          <ac:spMkLst>
            <pc:docMk/>
            <pc:sldMk cId="0" sldId="258"/>
            <ac:spMk id="32" creationId="{0856FC24-A0E4-2F96-BDF9-DFCE12D2FB6B}"/>
          </ac:spMkLst>
        </pc:spChg>
        <pc:spChg chg="del">
          <ac:chgData name="Tạ Hữu Huy Võ" userId="5b3909076557065b" providerId="LiveId" clId="{86E24279-9D7B-4D87-8A1D-21C839D3D38C}" dt="2025-07-05T13:43:25.653" v="779" actId="478"/>
          <ac:spMkLst>
            <pc:docMk/>
            <pc:sldMk cId="0" sldId="258"/>
            <ac:spMk id="33" creationId="{82ED13B3-79BD-9D41-A752-E4BF6ACCF369}"/>
          </ac:spMkLst>
        </pc:spChg>
        <pc:spChg chg="del">
          <ac:chgData name="Tạ Hữu Huy Võ" userId="5b3909076557065b" providerId="LiveId" clId="{86E24279-9D7B-4D87-8A1D-21C839D3D38C}" dt="2025-07-05T13:43:25.653" v="779" actId="478"/>
          <ac:spMkLst>
            <pc:docMk/>
            <pc:sldMk cId="0" sldId="258"/>
            <ac:spMk id="34" creationId="{01CB7EC7-53A1-0B62-898F-7E88964F789D}"/>
          </ac:spMkLst>
        </pc:spChg>
        <pc:spChg chg="add del">
          <ac:chgData name="Tạ Hữu Huy Võ" userId="5b3909076557065b" providerId="LiveId" clId="{86E24279-9D7B-4D87-8A1D-21C839D3D38C}" dt="2025-07-05T13:43:32.386" v="782" actId="21"/>
          <ac:spMkLst>
            <pc:docMk/>
            <pc:sldMk cId="0" sldId="258"/>
            <ac:spMk id="35" creationId="{80CD2871-BFC9-1076-C6F0-C2C0AEF6C551}"/>
          </ac:spMkLst>
        </pc:spChg>
        <pc:spChg chg="mod">
          <ac:chgData name="Tạ Hữu Huy Võ" userId="5b3909076557065b" providerId="LiveId" clId="{86E24279-9D7B-4D87-8A1D-21C839D3D38C}" dt="2025-07-05T13:52:36.356" v="1213" actId="2711"/>
          <ac:spMkLst>
            <pc:docMk/>
            <pc:sldMk cId="0" sldId="258"/>
            <ac:spMk id="36" creationId="{798756E6-1C99-412C-CB7D-67A5A1BC2809}"/>
          </ac:spMkLst>
        </pc:spChg>
        <pc:spChg chg="add del">
          <ac:chgData name="Tạ Hữu Huy Võ" userId="5b3909076557065b" providerId="LiveId" clId="{86E24279-9D7B-4D87-8A1D-21C839D3D38C}" dt="2025-07-05T13:43:32.386" v="782" actId="21"/>
          <ac:spMkLst>
            <pc:docMk/>
            <pc:sldMk cId="0" sldId="258"/>
            <ac:spMk id="415" creationId="{00000000-0000-0000-0000-000000000000}"/>
          </ac:spMkLst>
        </pc:spChg>
        <pc:spChg chg="del">
          <ac:chgData name="Tạ Hữu Huy Võ" userId="5b3909076557065b" providerId="LiveId" clId="{86E24279-9D7B-4D87-8A1D-21C839D3D38C}" dt="2025-07-05T13:43:25.653" v="779" actId="478"/>
          <ac:spMkLst>
            <pc:docMk/>
            <pc:sldMk cId="0" sldId="258"/>
            <ac:spMk id="416" creationId="{00000000-0000-0000-0000-000000000000}"/>
          </ac:spMkLst>
        </pc:spChg>
        <pc:spChg chg="add del">
          <ac:chgData name="Tạ Hữu Huy Võ" userId="5b3909076557065b" providerId="LiveId" clId="{86E24279-9D7B-4D87-8A1D-21C839D3D38C}" dt="2025-07-05T13:43:32.386" v="782" actId="21"/>
          <ac:spMkLst>
            <pc:docMk/>
            <pc:sldMk cId="0" sldId="258"/>
            <ac:spMk id="417" creationId="{00000000-0000-0000-0000-000000000000}"/>
          </ac:spMkLst>
        </pc:spChg>
        <pc:spChg chg="del mod">
          <ac:chgData name="Tạ Hữu Huy Võ" userId="5b3909076557065b" providerId="LiveId" clId="{86E24279-9D7B-4D87-8A1D-21C839D3D38C}" dt="2025-07-05T13:43:25.653" v="779" actId="478"/>
          <ac:spMkLst>
            <pc:docMk/>
            <pc:sldMk cId="0" sldId="258"/>
            <ac:spMk id="418" creationId="{00000000-0000-0000-0000-000000000000}"/>
          </ac:spMkLst>
        </pc:spChg>
      </pc:sldChg>
      <pc:sldChg chg="modSp mod">
        <pc:chgData name="Tạ Hữu Huy Võ" userId="5b3909076557065b" providerId="LiveId" clId="{86E24279-9D7B-4D87-8A1D-21C839D3D38C}" dt="2025-07-05T16:57:55.422" v="3955" actId="1076"/>
        <pc:sldMkLst>
          <pc:docMk/>
          <pc:sldMk cId="0" sldId="260"/>
        </pc:sldMkLst>
        <pc:spChg chg="mod">
          <ac:chgData name="Tạ Hữu Huy Võ" userId="5b3909076557065b" providerId="LiveId" clId="{86E24279-9D7B-4D87-8A1D-21C839D3D38C}" dt="2025-07-05T16:57:55.422" v="3955" actId="1076"/>
          <ac:spMkLst>
            <pc:docMk/>
            <pc:sldMk cId="0" sldId="260"/>
            <ac:spMk id="6" creationId="{D3D93054-E278-F49D-FBBD-028BA420DBA8}"/>
          </ac:spMkLst>
        </pc:spChg>
      </pc:sldChg>
      <pc:sldChg chg="addSp delSp modSp mod">
        <pc:chgData name="Tạ Hữu Huy Võ" userId="5b3909076557065b" providerId="LiveId" clId="{86E24279-9D7B-4D87-8A1D-21C839D3D38C}" dt="2025-07-05T16:58:06.734" v="3957" actId="1076"/>
        <pc:sldMkLst>
          <pc:docMk/>
          <pc:sldMk cId="0" sldId="261"/>
        </pc:sldMkLst>
        <pc:spChg chg="mod">
          <ac:chgData name="Tạ Hữu Huy Võ" userId="5b3909076557065b" providerId="LiveId" clId="{86E24279-9D7B-4D87-8A1D-21C839D3D38C}" dt="2025-07-05T13:56:15.387" v="1279" actId="114"/>
          <ac:spMkLst>
            <pc:docMk/>
            <pc:sldMk cId="0" sldId="261"/>
            <ac:spMk id="2" creationId="{D92DC57F-AB36-C18B-ACDA-6590213D7DBA}"/>
          </ac:spMkLst>
        </pc:spChg>
        <pc:spChg chg="add mod">
          <ac:chgData name="Tạ Hữu Huy Võ" userId="5b3909076557065b" providerId="LiveId" clId="{86E24279-9D7B-4D87-8A1D-21C839D3D38C}" dt="2025-07-05T13:45:14.367" v="996"/>
          <ac:spMkLst>
            <pc:docMk/>
            <pc:sldMk cId="0" sldId="261"/>
            <ac:spMk id="3" creationId="{A89C29FF-7085-E28B-4272-39A4716F2457}"/>
          </ac:spMkLst>
        </pc:spChg>
        <pc:spChg chg="add mod">
          <ac:chgData name="Tạ Hữu Huy Võ" userId="5b3909076557065b" providerId="LiveId" clId="{86E24279-9D7B-4D87-8A1D-21C839D3D38C}" dt="2025-07-05T13:45:14.367" v="996"/>
          <ac:spMkLst>
            <pc:docMk/>
            <pc:sldMk cId="0" sldId="261"/>
            <ac:spMk id="4" creationId="{8395F058-80D6-81C0-0D35-673439F988E4}"/>
          </ac:spMkLst>
        </pc:spChg>
        <pc:spChg chg="add mod">
          <ac:chgData name="Tạ Hữu Huy Võ" userId="5b3909076557065b" providerId="LiveId" clId="{86E24279-9D7B-4D87-8A1D-21C839D3D38C}" dt="2025-07-05T13:45:14.367" v="996"/>
          <ac:spMkLst>
            <pc:docMk/>
            <pc:sldMk cId="0" sldId="261"/>
            <ac:spMk id="5" creationId="{0CE5B06E-4751-EB57-B788-C0DBBEFCB474}"/>
          </ac:spMkLst>
        </pc:spChg>
        <pc:spChg chg="add mod">
          <ac:chgData name="Tạ Hữu Huy Võ" userId="5b3909076557065b" providerId="LiveId" clId="{86E24279-9D7B-4D87-8A1D-21C839D3D38C}" dt="2025-07-05T13:45:14.367" v="996"/>
          <ac:spMkLst>
            <pc:docMk/>
            <pc:sldMk cId="0" sldId="261"/>
            <ac:spMk id="6" creationId="{E4F14C9A-388E-211E-E770-1FBD2227F8B6}"/>
          </ac:spMkLst>
        </pc:spChg>
        <pc:spChg chg="del">
          <ac:chgData name="Tạ Hữu Huy Võ" userId="5b3909076557065b" providerId="LiveId" clId="{86E24279-9D7B-4D87-8A1D-21C839D3D38C}" dt="2025-07-05T13:45:09.142" v="995" actId="478"/>
          <ac:spMkLst>
            <pc:docMk/>
            <pc:sldMk cId="0" sldId="261"/>
            <ac:spMk id="7" creationId="{49DBA408-9BDB-AB9D-B093-B6063F8C361E}"/>
          </ac:spMkLst>
        </pc:spChg>
        <pc:spChg chg="del">
          <ac:chgData name="Tạ Hữu Huy Võ" userId="5b3909076557065b" providerId="LiveId" clId="{86E24279-9D7B-4D87-8A1D-21C839D3D38C}" dt="2025-07-05T13:45:09.142" v="995" actId="478"/>
          <ac:spMkLst>
            <pc:docMk/>
            <pc:sldMk cId="0" sldId="261"/>
            <ac:spMk id="8" creationId="{7933B8B1-7CFD-EAC0-2052-9E8DA4F54377}"/>
          </ac:spMkLst>
        </pc:spChg>
        <pc:spChg chg="del">
          <ac:chgData name="Tạ Hữu Huy Võ" userId="5b3909076557065b" providerId="LiveId" clId="{86E24279-9D7B-4D87-8A1D-21C839D3D38C}" dt="2025-07-05T13:45:09.142" v="995" actId="478"/>
          <ac:spMkLst>
            <pc:docMk/>
            <pc:sldMk cId="0" sldId="261"/>
            <ac:spMk id="9" creationId="{DFB7EC16-9EC1-EF69-3C05-0EAA6843C545}"/>
          </ac:spMkLst>
        </pc:spChg>
        <pc:spChg chg="add mod">
          <ac:chgData name="Tạ Hữu Huy Võ" userId="5b3909076557065b" providerId="LiveId" clId="{86E24279-9D7B-4D87-8A1D-21C839D3D38C}" dt="2025-07-05T13:45:14.367" v="996"/>
          <ac:spMkLst>
            <pc:docMk/>
            <pc:sldMk cId="0" sldId="261"/>
            <ac:spMk id="10" creationId="{CF71A7E9-F548-F8B0-D9FD-65495E4FC1D7}"/>
          </ac:spMkLst>
        </pc:spChg>
        <pc:spChg chg="add mod">
          <ac:chgData name="Tạ Hữu Huy Võ" userId="5b3909076557065b" providerId="LiveId" clId="{86E24279-9D7B-4D87-8A1D-21C839D3D38C}" dt="2025-07-05T13:45:14.367" v="996"/>
          <ac:spMkLst>
            <pc:docMk/>
            <pc:sldMk cId="0" sldId="261"/>
            <ac:spMk id="11" creationId="{DE21E4B5-840D-90B1-1237-C99E15218DA1}"/>
          </ac:spMkLst>
        </pc:spChg>
        <pc:spChg chg="add mod">
          <ac:chgData name="Tạ Hữu Huy Võ" userId="5b3909076557065b" providerId="LiveId" clId="{86E24279-9D7B-4D87-8A1D-21C839D3D38C}" dt="2025-07-05T13:45:14.367" v="996"/>
          <ac:spMkLst>
            <pc:docMk/>
            <pc:sldMk cId="0" sldId="261"/>
            <ac:spMk id="12" creationId="{50304F82-C14C-6AA7-342D-860B85EDC7BA}"/>
          </ac:spMkLst>
        </pc:spChg>
        <pc:spChg chg="add mod">
          <ac:chgData name="Tạ Hữu Huy Võ" userId="5b3909076557065b" providerId="LiveId" clId="{86E24279-9D7B-4D87-8A1D-21C839D3D38C}" dt="2025-07-05T13:45:14.367" v="996"/>
          <ac:spMkLst>
            <pc:docMk/>
            <pc:sldMk cId="0" sldId="261"/>
            <ac:spMk id="13" creationId="{2E8DF1E5-45B7-2041-46F3-AC47912B15E3}"/>
          </ac:spMkLst>
        </pc:spChg>
        <pc:spChg chg="add mod">
          <ac:chgData name="Tạ Hữu Huy Võ" userId="5b3909076557065b" providerId="LiveId" clId="{86E24279-9D7B-4D87-8A1D-21C839D3D38C}" dt="2025-07-05T13:45:14.367" v="996"/>
          <ac:spMkLst>
            <pc:docMk/>
            <pc:sldMk cId="0" sldId="261"/>
            <ac:spMk id="14" creationId="{D5DEE6AC-4A6A-595F-571F-F472D8078419}"/>
          </ac:spMkLst>
        </pc:spChg>
        <pc:spChg chg="add mod">
          <ac:chgData name="Tạ Hữu Huy Võ" userId="5b3909076557065b" providerId="LiveId" clId="{86E24279-9D7B-4D87-8A1D-21C839D3D38C}" dt="2025-07-05T13:48:06.881" v="1092" actId="1038"/>
          <ac:spMkLst>
            <pc:docMk/>
            <pc:sldMk cId="0" sldId="261"/>
            <ac:spMk id="15" creationId="{EDDBF2FB-750C-CAA8-B855-2112A11B479C}"/>
          </ac:spMkLst>
        </pc:spChg>
        <pc:spChg chg="add mod">
          <ac:chgData name="Tạ Hữu Huy Võ" userId="5b3909076557065b" providerId="LiveId" clId="{86E24279-9D7B-4D87-8A1D-21C839D3D38C}" dt="2025-07-05T13:48:06.881" v="1092" actId="1038"/>
          <ac:spMkLst>
            <pc:docMk/>
            <pc:sldMk cId="0" sldId="261"/>
            <ac:spMk id="16" creationId="{DA5FFAAF-0C8B-D9B6-C6F8-019FDC775942}"/>
          </ac:spMkLst>
        </pc:spChg>
        <pc:spChg chg="add mod">
          <ac:chgData name="Tạ Hữu Huy Võ" userId="5b3909076557065b" providerId="LiveId" clId="{86E24279-9D7B-4D87-8A1D-21C839D3D38C}" dt="2025-07-05T16:58:06.734" v="3957" actId="1076"/>
          <ac:spMkLst>
            <pc:docMk/>
            <pc:sldMk cId="0" sldId="261"/>
            <ac:spMk id="17" creationId="{E0C59D1C-884F-F3A3-43DE-59BD581A258C}"/>
          </ac:spMkLst>
        </pc:spChg>
      </pc:sldChg>
      <pc:sldChg chg="del">
        <pc:chgData name="Tạ Hữu Huy Võ" userId="5b3909076557065b" providerId="LiveId" clId="{86E24279-9D7B-4D87-8A1D-21C839D3D38C}" dt="2025-07-05T15:30:11.244" v="2000" actId="47"/>
        <pc:sldMkLst>
          <pc:docMk/>
          <pc:sldMk cId="0" sldId="267"/>
        </pc:sldMkLst>
      </pc:sldChg>
      <pc:sldChg chg="modSp mod">
        <pc:chgData name="Tạ Hữu Huy Võ" userId="5b3909076557065b" providerId="LiveId" clId="{86E24279-9D7B-4D87-8A1D-21C839D3D38C}" dt="2025-07-05T15:30:42.520" v="2060" actId="20577"/>
        <pc:sldMkLst>
          <pc:docMk/>
          <pc:sldMk cId="0" sldId="283"/>
        </pc:sldMkLst>
        <pc:spChg chg="mod">
          <ac:chgData name="Tạ Hữu Huy Võ" userId="5b3909076557065b" providerId="LiveId" clId="{86E24279-9D7B-4D87-8A1D-21C839D3D38C}" dt="2025-07-05T15:30:42.520" v="2060" actId="20577"/>
          <ac:spMkLst>
            <pc:docMk/>
            <pc:sldMk cId="0" sldId="283"/>
            <ac:spMk id="6" creationId="{CAC5CDBF-3A2C-87F7-0D5B-81AC0DDA708B}"/>
          </ac:spMkLst>
        </pc:spChg>
      </pc:sldChg>
      <pc:sldChg chg="modSp mod">
        <pc:chgData name="Tạ Hữu Huy Võ" userId="5b3909076557065b" providerId="LiveId" clId="{86E24279-9D7B-4D87-8A1D-21C839D3D38C}" dt="2025-07-05T16:58:30.878" v="3961" actId="1076"/>
        <pc:sldMkLst>
          <pc:docMk/>
          <pc:sldMk cId="2581409190" sldId="312"/>
        </pc:sldMkLst>
        <pc:spChg chg="mod">
          <ac:chgData name="Tạ Hữu Huy Võ" userId="5b3909076557065b" providerId="LiveId" clId="{86E24279-9D7B-4D87-8A1D-21C839D3D38C}" dt="2025-07-05T16:58:30.878" v="3961" actId="1076"/>
          <ac:spMkLst>
            <pc:docMk/>
            <pc:sldMk cId="2581409190" sldId="312"/>
            <ac:spMk id="6" creationId="{8D8CB884-A9FC-06E9-4A23-92DD65BE23E3}"/>
          </ac:spMkLst>
        </pc:spChg>
      </pc:sldChg>
      <pc:sldChg chg="addSp delSp modSp mod">
        <pc:chgData name="Tạ Hữu Huy Võ" userId="5b3909076557065b" providerId="LiveId" clId="{86E24279-9D7B-4D87-8A1D-21C839D3D38C}" dt="2025-07-05T14:42:15.913" v="1803" actId="122"/>
        <pc:sldMkLst>
          <pc:docMk/>
          <pc:sldMk cId="1408570748" sldId="313"/>
        </pc:sldMkLst>
        <pc:spChg chg="mod">
          <ac:chgData name="Tạ Hữu Huy Võ" userId="5b3909076557065b" providerId="LiveId" clId="{86E24279-9D7B-4D87-8A1D-21C839D3D38C}" dt="2025-07-05T14:35:20.478" v="1627" actId="1036"/>
          <ac:spMkLst>
            <pc:docMk/>
            <pc:sldMk cId="1408570748" sldId="313"/>
            <ac:spMk id="2" creationId="{2FEF8BE7-A27D-F475-1DDE-0E614B9DD0CC}"/>
          </ac:spMkLst>
        </pc:spChg>
        <pc:spChg chg="add mod">
          <ac:chgData name="Tạ Hữu Huy Võ" userId="5b3909076557065b" providerId="LiveId" clId="{86E24279-9D7B-4D87-8A1D-21C839D3D38C}" dt="2025-07-05T14:41:54.598" v="1800" actId="1036"/>
          <ac:spMkLst>
            <pc:docMk/>
            <pc:sldMk cId="1408570748" sldId="313"/>
            <ac:spMk id="3" creationId="{8E1ADC76-C650-5FE6-1D6D-5C1EA33D94BC}"/>
          </ac:spMkLst>
        </pc:spChg>
        <pc:graphicFrameChg chg="add del mod modGraphic">
          <ac:chgData name="Tạ Hữu Huy Võ" userId="5b3909076557065b" providerId="LiveId" clId="{86E24279-9D7B-4D87-8A1D-21C839D3D38C}" dt="2025-07-05T14:40:43.472" v="1767" actId="478"/>
          <ac:graphicFrameMkLst>
            <pc:docMk/>
            <pc:sldMk cId="1408570748" sldId="313"/>
            <ac:graphicFrameMk id="4" creationId="{1BD74011-3AFE-31A1-B8F7-1ED86CE2C7A5}"/>
          </ac:graphicFrameMkLst>
        </pc:graphicFrameChg>
        <pc:graphicFrameChg chg="add mod modGraphic">
          <ac:chgData name="Tạ Hữu Huy Võ" userId="5b3909076557065b" providerId="LiveId" clId="{86E24279-9D7B-4D87-8A1D-21C839D3D38C}" dt="2025-07-05T14:42:15.913" v="1803" actId="122"/>
          <ac:graphicFrameMkLst>
            <pc:docMk/>
            <pc:sldMk cId="1408570748" sldId="313"/>
            <ac:graphicFrameMk id="5" creationId="{EFFD5390-1A44-8CAF-9014-72C029FAE685}"/>
          </ac:graphicFrameMkLst>
        </pc:graphicFrameChg>
        <pc:picChg chg="del">
          <ac:chgData name="Tạ Hữu Huy Võ" userId="5b3909076557065b" providerId="LiveId" clId="{86E24279-9D7B-4D87-8A1D-21C839D3D38C}" dt="2025-07-05T14:33:41.402" v="1610" actId="478"/>
          <ac:picMkLst>
            <pc:docMk/>
            <pc:sldMk cId="1408570748" sldId="313"/>
            <ac:picMk id="1026" creationId="{1DB4DB2A-EB63-5020-43D2-0D2E2F387834}"/>
          </ac:picMkLst>
        </pc:picChg>
      </pc:sldChg>
      <pc:sldChg chg="addSp delSp modSp del mod addAnim delAnim">
        <pc:chgData name="Tạ Hữu Huy Võ" userId="5b3909076557065b" providerId="LiveId" clId="{86E24279-9D7B-4D87-8A1D-21C839D3D38C}" dt="2025-07-05T17:04:43.299" v="4061" actId="47"/>
        <pc:sldMkLst>
          <pc:docMk/>
          <pc:sldMk cId="3995852271" sldId="314"/>
        </pc:sldMkLst>
        <pc:spChg chg="add del">
          <ac:chgData name="Tạ Hữu Huy Võ" userId="5b3909076557065b" providerId="LiveId" clId="{86E24279-9D7B-4D87-8A1D-21C839D3D38C}" dt="2025-07-05T14:51:15.119" v="1852" actId="478"/>
          <ac:spMkLst>
            <pc:docMk/>
            <pc:sldMk cId="3995852271" sldId="314"/>
            <ac:spMk id="2" creationId="{8D8E78A6-20DB-361D-1F72-21DEFEAD70C1}"/>
          </ac:spMkLst>
        </pc:spChg>
        <pc:spChg chg="add mod">
          <ac:chgData name="Tạ Hữu Huy Võ" userId="5b3909076557065b" providerId="LiveId" clId="{86E24279-9D7B-4D87-8A1D-21C839D3D38C}" dt="2025-07-05T14:50:21.477" v="1843"/>
          <ac:spMkLst>
            <pc:docMk/>
            <pc:sldMk cId="3995852271" sldId="314"/>
            <ac:spMk id="3" creationId="{562E4008-8D3C-B648-04CB-E496BA631E40}"/>
          </ac:spMkLst>
        </pc:spChg>
        <pc:spChg chg="add mod">
          <ac:chgData name="Tạ Hữu Huy Võ" userId="5b3909076557065b" providerId="LiveId" clId="{86E24279-9D7B-4D87-8A1D-21C839D3D38C}" dt="2025-07-05T14:50:21.477" v="1843"/>
          <ac:spMkLst>
            <pc:docMk/>
            <pc:sldMk cId="3995852271" sldId="314"/>
            <ac:spMk id="5" creationId="{E6B7790D-F29A-5454-76CB-509A587B36B5}"/>
          </ac:spMkLst>
        </pc:spChg>
        <pc:spChg chg="add mod">
          <ac:chgData name="Tạ Hữu Huy Võ" userId="5b3909076557065b" providerId="LiveId" clId="{86E24279-9D7B-4D87-8A1D-21C839D3D38C}" dt="2025-07-05T14:50:21.477" v="1843"/>
          <ac:spMkLst>
            <pc:docMk/>
            <pc:sldMk cId="3995852271" sldId="314"/>
            <ac:spMk id="6" creationId="{D235F8D5-DCEA-B145-ADDB-F13726E0309F}"/>
          </ac:spMkLst>
        </pc:spChg>
        <pc:spChg chg="add del">
          <ac:chgData name="Tạ Hữu Huy Võ" userId="5b3909076557065b" providerId="LiveId" clId="{86E24279-9D7B-4D87-8A1D-21C839D3D38C}" dt="2025-07-05T14:51:15.119" v="1852" actId="478"/>
          <ac:spMkLst>
            <pc:docMk/>
            <pc:sldMk cId="3995852271" sldId="314"/>
            <ac:spMk id="7" creationId="{644652DD-6229-85E2-8DCF-FBC24DE79832}"/>
          </ac:spMkLst>
        </pc:spChg>
        <pc:spChg chg="add mod">
          <ac:chgData name="Tạ Hữu Huy Võ" userId="5b3909076557065b" providerId="LiveId" clId="{86E24279-9D7B-4D87-8A1D-21C839D3D38C}" dt="2025-07-05T14:50:32.610" v="1845"/>
          <ac:spMkLst>
            <pc:docMk/>
            <pc:sldMk cId="3995852271" sldId="314"/>
            <ac:spMk id="9" creationId="{6572B63E-6FB5-DCA1-CA65-CE4AFAE18CF0}"/>
          </ac:spMkLst>
        </pc:spChg>
        <pc:spChg chg="add mod">
          <ac:chgData name="Tạ Hữu Huy Võ" userId="5b3909076557065b" providerId="LiveId" clId="{86E24279-9D7B-4D87-8A1D-21C839D3D38C}" dt="2025-07-05T14:51:23.173" v="1853"/>
          <ac:spMkLst>
            <pc:docMk/>
            <pc:sldMk cId="3995852271" sldId="314"/>
            <ac:spMk id="10" creationId="{CB8625A3-2FC8-1C5F-3F6C-7F9DB09536BE}"/>
          </ac:spMkLst>
        </pc:spChg>
        <pc:spChg chg="add mod">
          <ac:chgData name="Tạ Hữu Huy Võ" userId="5b3909076557065b" providerId="LiveId" clId="{86E24279-9D7B-4D87-8A1D-21C839D3D38C}" dt="2025-07-05T14:51:46.067" v="1860"/>
          <ac:spMkLst>
            <pc:docMk/>
            <pc:sldMk cId="3995852271" sldId="314"/>
            <ac:spMk id="11" creationId="{39247B31-021F-1147-235F-C245C502E452}"/>
          </ac:spMkLst>
        </pc:spChg>
        <pc:spChg chg="add mod">
          <ac:chgData name="Tạ Hữu Huy Võ" userId="5b3909076557065b" providerId="LiveId" clId="{86E24279-9D7B-4D87-8A1D-21C839D3D38C}" dt="2025-07-05T17:04:29.077" v="4059" actId="14100"/>
          <ac:spMkLst>
            <pc:docMk/>
            <pc:sldMk cId="3995852271" sldId="314"/>
            <ac:spMk id="12" creationId="{0A064C69-12F8-754C-865C-0AF72519BE4E}"/>
          </ac:spMkLst>
        </pc:spChg>
        <pc:spChg chg="add mod">
          <ac:chgData name="Tạ Hữu Huy Võ" userId="5b3909076557065b" providerId="LiveId" clId="{86E24279-9D7B-4D87-8A1D-21C839D3D38C}" dt="2025-07-05T17:04:33.959" v="4060" actId="2710"/>
          <ac:spMkLst>
            <pc:docMk/>
            <pc:sldMk cId="3995852271" sldId="314"/>
            <ac:spMk id="13" creationId="{BC14B30E-E531-9E84-4806-8B43F0E671E3}"/>
          </ac:spMkLst>
        </pc:spChg>
        <pc:picChg chg="add del">
          <ac:chgData name="Tạ Hữu Huy Võ" userId="5b3909076557065b" providerId="LiveId" clId="{86E24279-9D7B-4D87-8A1D-21C839D3D38C}" dt="2025-07-05T14:51:15.119" v="1852" actId="478"/>
          <ac:picMkLst>
            <pc:docMk/>
            <pc:sldMk cId="3995852271" sldId="314"/>
            <ac:picMk id="4" creationId="{DFC83BB4-6CA1-5640-433D-F46D59255612}"/>
          </ac:picMkLst>
        </pc:picChg>
        <pc:picChg chg="add del">
          <ac:chgData name="Tạ Hữu Huy Võ" userId="5b3909076557065b" providerId="LiveId" clId="{86E24279-9D7B-4D87-8A1D-21C839D3D38C}" dt="2025-07-05T14:51:15.119" v="1852" actId="478"/>
          <ac:picMkLst>
            <pc:docMk/>
            <pc:sldMk cId="3995852271" sldId="314"/>
            <ac:picMk id="8" creationId="{D867573E-1ABE-C00F-866F-412D45423B3B}"/>
          </ac:picMkLst>
        </pc:picChg>
      </pc:sldChg>
      <pc:sldChg chg="del">
        <pc:chgData name="Tạ Hữu Huy Võ" userId="5b3909076557065b" providerId="LiveId" clId="{86E24279-9D7B-4D87-8A1D-21C839D3D38C}" dt="2025-07-05T15:13:08.128" v="1873" actId="47"/>
        <pc:sldMkLst>
          <pc:docMk/>
          <pc:sldMk cId="1688740636" sldId="315"/>
        </pc:sldMkLst>
      </pc:sldChg>
      <pc:sldChg chg="modSp mod">
        <pc:chgData name="Tạ Hữu Huy Võ" userId="5b3909076557065b" providerId="LiveId" clId="{86E24279-9D7B-4D87-8A1D-21C839D3D38C}" dt="2025-07-05T15:13:18.838" v="1927" actId="20577"/>
        <pc:sldMkLst>
          <pc:docMk/>
          <pc:sldMk cId="1664438784" sldId="316"/>
        </pc:sldMkLst>
        <pc:spChg chg="mod">
          <ac:chgData name="Tạ Hữu Huy Võ" userId="5b3909076557065b" providerId="LiveId" clId="{86E24279-9D7B-4D87-8A1D-21C839D3D38C}" dt="2025-07-05T15:13:18.838" v="1927" actId="20577"/>
          <ac:spMkLst>
            <pc:docMk/>
            <pc:sldMk cId="1664438784" sldId="316"/>
            <ac:spMk id="6" creationId="{31330C5B-B7FA-8D5E-1E5F-5F660B9DA059}"/>
          </ac:spMkLst>
        </pc:spChg>
      </pc:sldChg>
      <pc:sldChg chg="del">
        <pc:chgData name="Tạ Hữu Huy Võ" userId="5b3909076557065b" providerId="LiveId" clId="{86E24279-9D7B-4D87-8A1D-21C839D3D38C}" dt="2025-07-05T15:13:57.951" v="1928" actId="47"/>
        <pc:sldMkLst>
          <pc:docMk/>
          <pc:sldMk cId="3368859040" sldId="317"/>
        </pc:sldMkLst>
      </pc:sldChg>
      <pc:sldChg chg="del">
        <pc:chgData name="Tạ Hữu Huy Võ" userId="5b3909076557065b" providerId="LiveId" clId="{86E24279-9D7B-4D87-8A1D-21C839D3D38C}" dt="2025-07-05T15:13:57.951" v="1928" actId="47"/>
        <pc:sldMkLst>
          <pc:docMk/>
          <pc:sldMk cId="3066825432" sldId="318"/>
        </pc:sldMkLst>
      </pc:sldChg>
      <pc:sldChg chg="del">
        <pc:chgData name="Tạ Hữu Huy Võ" userId="5b3909076557065b" providerId="LiveId" clId="{86E24279-9D7B-4D87-8A1D-21C839D3D38C}" dt="2025-07-05T15:13:57.951" v="1928" actId="47"/>
        <pc:sldMkLst>
          <pc:docMk/>
          <pc:sldMk cId="2700390280" sldId="319"/>
        </pc:sldMkLst>
      </pc:sldChg>
      <pc:sldChg chg="del">
        <pc:chgData name="Tạ Hữu Huy Võ" userId="5b3909076557065b" providerId="LiveId" clId="{86E24279-9D7B-4D87-8A1D-21C839D3D38C}" dt="2025-07-05T15:13:57.951" v="1928" actId="47"/>
        <pc:sldMkLst>
          <pc:docMk/>
          <pc:sldMk cId="3490758145" sldId="320"/>
        </pc:sldMkLst>
      </pc:sldChg>
      <pc:sldChg chg="delSp del mod">
        <pc:chgData name="Tạ Hữu Huy Võ" userId="5b3909076557065b" providerId="LiveId" clId="{86E24279-9D7B-4D87-8A1D-21C839D3D38C}" dt="2025-07-05T15:27:23.646" v="1985" actId="47"/>
        <pc:sldMkLst>
          <pc:docMk/>
          <pc:sldMk cId="2501068188" sldId="321"/>
        </pc:sldMkLst>
        <pc:picChg chg="del">
          <ac:chgData name="Tạ Hữu Huy Võ" userId="5b3909076557065b" providerId="LiveId" clId="{86E24279-9D7B-4D87-8A1D-21C839D3D38C}" dt="2025-07-05T15:23:04.835" v="1982" actId="478"/>
          <ac:picMkLst>
            <pc:docMk/>
            <pc:sldMk cId="2501068188" sldId="321"/>
            <ac:picMk id="11" creationId="{7B711ABB-E6FA-B437-453E-EF3EF04554FA}"/>
          </ac:picMkLst>
        </pc:picChg>
      </pc:sldChg>
      <pc:sldChg chg="del">
        <pc:chgData name="Tạ Hữu Huy Võ" userId="5b3909076557065b" providerId="LiveId" clId="{86E24279-9D7B-4D87-8A1D-21C839D3D38C}" dt="2025-07-05T15:13:57.951" v="1928" actId="47"/>
        <pc:sldMkLst>
          <pc:docMk/>
          <pc:sldMk cId="4210133792" sldId="322"/>
        </pc:sldMkLst>
      </pc:sldChg>
      <pc:sldChg chg="addSp delSp modSp mod">
        <pc:chgData name="Tạ Hữu Huy Võ" userId="5b3909076557065b" providerId="LiveId" clId="{86E24279-9D7B-4D87-8A1D-21C839D3D38C}" dt="2025-07-05T19:54:31.054" v="5245" actId="1036"/>
        <pc:sldMkLst>
          <pc:docMk/>
          <pc:sldMk cId="2087864997" sldId="323"/>
        </pc:sldMkLst>
        <pc:spChg chg="mod">
          <ac:chgData name="Tạ Hữu Huy Võ" userId="5b3909076557065b" providerId="LiveId" clId="{86E24279-9D7B-4D87-8A1D-21C839D3D38C}" dt="2025-07-05T15:14:11.242" v="1974" actId="20577"/>
          <ac:spMkLst>
            <pc:docMk/>
            <pc:sldMk cId="2087864997" sldId="323"/>
            <ac:spMk id="2" creationId="{1D3F3EE2-272A-21FB-97ED-987A90290D9C}"/>
          </ac:spMkLst>
        </pc:spChg>
        <pc:spChg chg="del">
          <ac:chgData name="Tạ Hữu Huy Võ" userId="5b3909076557065b" providerId="LiveId" clId="{86E24279-9D7B-4D87-8A1D-21C839D3D38C}" dt="2025-07-05T15:14:15.290" v="1975" actId="478"/>
          <ac:spMkLst>
            <pc:docMk/>
            <pc:sldMk cId="2087864997" sldId="323"/>
            <ac:spMk id="4" creationId="{D005D36A-4DBC-61E5-0C8E-1A9BD44175ED}"/>
          </ac:spMkLst>
        </pc:spChg>
        <pc:spChg chg="del">
          <ac:chgData name="Tạ Hữu Huy Võ" userId="5b3909076557065b" providerId="LiveId" clId="{86E24279-9D7B-4D87-8A1D-21C839D3D38C}" dt="2025-07-05T15:14:15.290" v="1975" actId="478"/>
          <ac:spMkLst>
            <pc:docMk/>
            <pc:sldMk cId="2087864997" sldId="323"/>
            <ac:spMk id="5" creationId="{7A8F35C8-2DDB-4330-2696-BD8B02A6EC65}"/>
          </ac:spMkLst>
        </pc:spChg>
        <pc:spChg chg="add mod">
          <ac:chgData name="Tạ Hữu Huy Võ" userId="5b3909076557065b" providerId="LiveId" clId="{86E24279-9D7B-4D87-8A1D-21C839D3D38C}" dt="2025-07-05T19:53:54.038" v="5223" actId="14100"/>
          <ac:spMkLst>
            <pc:docMk/>
            <pc:sldMk cId="2087864997" sldId="323"/>
            <ac:spMk id="6" creationId="{B0C6043D-F4E0-73DA-CDC2-26364F9C02D4}"/>
          </ac:spMkLst>
        </pc:spChg>
        <pc:spChg chg="add mod">
          <ac:chgData name="Tạ Hữu Huy Võ" userId="5b3909076557065b" providerId="LiveId" clId="{86E24279-9D7B-4D87-8A1D-21C839D3D38C}" dt="2025-07-05T19:54:31.054" v="5245" actId="1036"/>
          <ac:spMkLst>
            <pc:docMk/>
            <pc:sldMk cId="2087864997" sldId="323"/>
            <ac:spMk id="7" creationId="{C61EC201-ADA6-711E-3AE7-5EDFEF727DFA}"/>
          </ac:spMkLst>
        </pc:spChg>
        <pc:spChg chg="add mod">
          <ac:chgData name="Tạ Hữu Huy Võ" userId="5b3909076557065b" providerId="LiveId" clId="{86E24279-9D7B-4D87-8A1D-21C839D3D38C}" dt="2025-07-05T15:22:59.786" v="1981"/>
          <ac:spMkLst>
            <pc:docMk/>
            <pc:sldMk cId="2087864997" sldId="323"/>
            <ac:spMk id="8" creationId="{77FB47EC-2307-C8C1-AA34-970F37102E54}"/>
          </ac:spMkLst>
        </pc:spChg>
        <pc:spChg chg="add mod">
          <ac:chgData name="Tạ Hữu Huy Võ" userId="5b3909076557065b" providerId="LiveId" clId="{86E24279-9D7B-4D87-8A1D-21C839D3D38C}" dt="2025-07-05T15:22:59.786" v="1981"/>
          <ac:spMkLst>
            <pc:docMk/>
            <pc:sldMk cId="2087864997" sldId="323"/>
            <ac:spMk id="9" creationId="{7E9F603F-DFD4-2F8F-B63B-816B912AB1D6}"/>
          </ac:spMkLst>
        </pc:spChg>
        <pc:graphicFrameChg chg="del">
          <ac:chgData name="Tạ Hữu Huy Võ" userId="5b3909076557065b" providerId="LiveId" clId="{86E24279-9D7B-4D87-8A1D-21C839D3D38C}" dt="2025-07-05T15:14:15.290" v="1975" actId="478"/>
          <ac:graphicFrameMkLst>
            <pc:docMk/>
            <pc:sldMk cId="2087864997" sldId="323"/>
            <ac:graphicFrameMk id="3" creationId="{6B3C44C1-19B9-65A4-F9B0-57492C555F29}"/>
          </ac:graphicFrameMkLst>
        </pc:graphicFrameChg>
      </pc:sldChg>
      <pc:sldChg chg="del">
        <pc:chgData name="Tạ Hữu Huy Võ" userId="5b3909076557065b" providerId="LiveId" clId="{86E24279-9D7B-4D87-8A1D-21C839D3D38C}" dt="2025-07-05T15:29:53.309" v="1998" actId="47"/>
        <pc:sldMkLst>
          <pc:docMk/>
          <pc:sldMk cId="1083065205" sldId="324"/>
        </pc:sldMkLst>
      </pc:sldChg>
      <pc:sldChg chg="del">
        <pc:chgData name="Tạ Hữu Huy Võ" userId="5b3909076557065b" providerId="LiveId" clId="{86E24279-9D7B-4D87-8A1D-21C839D3D38C}" dt="2025-07-05T15:30:00.551" v="1999" actId="47"/>
        <pc:sldMkLst>
          <pc:docMk/>
          <pc:sldMk cId="2644242016" sldId="325"/>
        </pc:sldMkLst>
      </pc:sldChg>
      <pc:sldChg chg="del">
        <pc:chgData name="Tạ Hữu Huy Võ" userId="5b3909076557065b" providerId="LiveId" clId="{86E24279-9D7B-4D87-8A1D-21C839D3D38C}" dt="2025-07-05T15:30:00.551" v="1999" actId="47"/>
        <pc:sldMkLst>
          <pc:docMk/>
          <pc:sldMk cId="213208594" sldId="326"/>
        </pc:sldMkLst>
      </pc:sldChg>
      <pc:sldChg chg="del">
        <pc:chgData name="Tạ Hữu Huy Võ" userId="5b3909076557065b" providerId="LiveId" clId="{86E24279-9D7B-4D87-8A1D-21C839D3D38C}" dt="2025-07-05T15:30:00.551" v="1999" actId="47"/>
        <pc:sldMkLst>
          <pc:docMk/>
          <pc:sldMk cId="1545145667" sldId="328"/>
        </pc:sldMkLst>
      </pc:sldChg>
      <pc:sldChg chg="del">
        <pc:chgData name="Tạ Hữu Huy Võ" userId="5b3909076557065b" providerId="LiveId" clId="{86E24279-9D7B-4D87-8A1D-21C839D3D38C}" dt="2025-07-05T15:30:18.635" v="2001" actId="47"/>
        <pc:sldMkLst>
          <pc:docMk/>
          <pc:sldMk cId="3883888559" sldId="329"/>
        </pc:sldMkLst>
      </pc:sldChg>
      <pc:sldChg chg="modSp mod">
        <pc:chgData name="Tạ Hữu Huy Võ" userId="5b3909076557065b" providerId="LiveId" clId="{86E24279-9D7B-4D87-8A1D-21C839D3D38C}" dt="2025-07-05T16:43:01.745" v="3526" actId="20577"/>
        <pc:sldMkLst>
          <pc:docMk/>
          <pc:sldMk cId="9351139" sldId="330"/>
        </pc:sldMkLst>
        <pc:spChg chg="mod">
          <ac:chgData name="Tạ Hữu Huy Võ" userId="5b3909076557065b" providerId="LiveId" clId="{86E24279-9D7B-4D87-8A1D-21C839D3D38C}" dt="2025-07-05T16:42:55.903" v="3523" actId="14100"/>
          <ac:spMkLst>
            <pc:docMk/>
            <pc:sldMk cId="9351139" sldId="330"/>
            <ac:spMk id="6" creationId="{49302035-B396-41EE-2401-180C873F2007}"/>
          </ac:spMkLst>
        </pc:spChg>
        <pc:spChg chg="mod">
          <ac:chgData name="Tạ Hữu Huy Võ" userId="5b3909076557065b" providerId="LiveId" clId="{86E24279-9D7B-4D87-8A1D-21C839D3D38C}" dt="2025-07-05T16:43:01.745" v="3526" actId="20577"/>
          <ac:spMkLst>
            <pc:docMk/>
            <pc:sldMk cId="9351139" sldId="330"/>
            <ac:spMk id="812" creationId="{1E6B9DB3-1102-86F5-EEDD-A099390540B7}"/>
          </ac:spMkLst>
        </pc:spChg>
      </pc:sldChg>
      <pc:sldChg chg="del">
        <pc:chgData name="Tạ Hữu Huy Võ" userId="5b3909076557065b" providerId="LiveId" clId="{86E24279-9D7B-4D87-8A1D-21C839D3D38C}" dt="2025-07-05T15:30:11.244" v="2000" actId="47"/>
        <pc:sldMkLst>
          <pc:docMk/>
          <pc:sldMk cId="4243253413" sldId="331"/>
        </pc:sldMkLst>
      </pc:sldChg>
      <pc:sldChg chg="del">
        <pc:chgData name="Tạ Hữu Huy Võ" userId="5b3909076557065b" providerId="LiveId" clId="{86E24279-9D7B-4D87-8A1D-21C839D3D38C}" dt="2025-07-05T15:30:11.244" v="2000" actId="47"/>
        <pc:sldMkLst>
          <pc:docMk/>
          <pc:sldMk cId="2904549837" sldId="332"/>
        </pc:sldMkLst>
      </pc:sldChg>
      <pc:sldChg chg="del">
        <pc:chgData name="Tạ Hữu Huy Võ" userId="5b3909076557065b" providerId="LiveId" clId="{86E24279-9D7B-4D87-8A1D-21C839D3D38C}" dt="2025-07-05T15:30:11.244" v="2000" actId="47"/>
        <pc:sldMkLst>
          <pc:docMk/>
          <pc:sldMk cId="2584629255" sldId="333"/>
        </pc:sldMkLst>
      </pc:sldChg>
      <pc:sldChg chg="del">
        <pc:chgData name="Tạ Hữu Huy Võ" userId="5b3909076557065b" providerId="LiveId" clId="{86E24279-9D7B-4D87-8A1D-21C839D3D38C}" dt="2025-07-05T15:30:11.244" v="2000" actId="47"/>
        <pc:sldMkLst>
          <pc:docMk/>
          <pc:sldMk cId="1767284737" sldId="334"/>
        </pc:sldMkLst>
      </pc:sldChg>
      <pc:sldChg chg="del">
        <pc:chgData name="Tạ Hữu Huy Võ" userId="5b3909076557065b" providerId="LiveId" clId="{86E24279-9D7B-4D87-8A1D-21C839D3D38C}" dt="2025-07-05T15:30:11.244" v="2000" actId="47"/>
        <pc:sldMkLst>
          <pc:docMk/>
          <pc:sldMk cId="2348269695" sldId="335"/>
        </pc:sldMkLst>
      </pc:sldChg>
      <pc:sldChg chg="addSp delSp modSp mod">
        <pc:chgData name="Tạ Hữu Huy Võ" userId="5b3909076557065b" providerId="LiveId" clId="{86E24279-9D7B-4D87-8A1D-21C839D3D38C}" dt="2025-07-05T19:42:42.070" v="4983" actId="1076"/>
        <pc:sldMkLst>
          <pc:docMk/>
          <pc:sldMk cId="1034714217" sldId="336"/>
        </pc:sldMkLst>
        <pc:spChg chg="del">
          <ac:chgData name="Tạ Hữu Huy Võ" userId="5b3909076557065b" providerId="LiveId" clId="{86E24279-9D7B-4D87-8A1D-21C839D3D38C}" dt="2025-07-05T13:47:22.397" v="1073" actId="478"/>
          <ac:spMkLst>
            <pc:docMk/>
            <pc:sldMk cId="1034714217" sldId="336"/>
            <ac:spMk id="2" creationId="{A9DA92CD-9F95-173A-73F3-8389ECBC7990}"/>
          </ac:spMkLst>
        </pc:spChg>
        <pc:spChg chg="add mod">
          <ac:chgData name="Tạ Hữu Huy Võ" userId="5b3909076557065b" providerId="LiveId" clId="{86E24279-9D7B-4D87-8A1D-21C839D3D38C}" dt="2025-07-05T13:56:36.799" v="1295" actId="114"/>
          <ac:spMkLst>
            <pc:docMk/>
            <pc:sldMk cId="1034714217" sldId="336"/>
            <ac:spMk id="4" creationId="{319E6E14-DEEE-CB76-737B-B95095A32420}"/>
          </ac:spMkLst>
        </pc:spChg>
        <pc:spChg chg="add mod">
          <ac:chgData name="Tạ Hữu Huy Võ" userId="5b3909076557065b" providerId="LiveId" clId="{86E24279-9D7B-4D87-8A1D-21C839D3D38C}" dt="2025-07-05T19:42:20.384" v="4977" actId="14100"/>
          <ac:spMkLst>
            <pc:docMk/>
            <pc:sldMk cId="1034714217" sldId="336"/>
            <ac:spMk id="5" creationId="{0899A687-EABD-AC77-688F-2EBD1A61DD1B}"/>
          </ac:spMkLst>
        </pc:spChg>
        <pc:spChg chg="add mod">
          <ac:chgData name="Tạ Hữu Huy Võ" userId="5b3909076557065b" providerId="LiveId" clId="{86E24279-9D7B-4D87-8A1D-21C839D3D38C}" dt="2025-07-05T19:42:42.070" v="4983" actId="1076"/>
          <ac:spMkLst>
            <pc:docMk/>
            <pc:sldMk cId="1034714217" sldId="336"/>
            <ac:spMk id="6" creationId="{D72157CE-4D2E-3D30-EDA5-BDCAA7E1B3E4}"/>
          </ac:spMkLst>
        </pc:spChg>
        <pc:spChg chg="add mod">
          <ac:chgData name="Tạ Hữu Huy Võ" userId="5b3909076557065b" providerId="LiveId" clId="{86E24279-9D7B-4D87-8A1D-21C839D3D38C}" dt="2025-07-05T19:42:39.067" v="4982" actId="14100"/>
          <ac:spMkLst>
            <pc:docMk/>
            <pc:sldMk cId="1034714217" sldId="336"/>
            <ac:spMk id="7" creationId="{60F07FB6-5FA9-9345-B02B-229402B6FE6F}"/>
          </ac:spMkLst>
        </pc:spChg>
        <pc:spChg chg="add mod">
          <ac:chgData name="Tạ Hữu Huy Võ" userId="5b3909076557065b" providerId="LiveId" clId="{86E24279-9D7B-4D87-8A1D-21C839D3D38C}" dt="2025-07-05T19:14:49.209" v="4588"/>
          <ac:spMkLst>
            <pc:docMk/>
            <pc:sldMk cId="1034714217" sldId="336"/>
            <ac:spMk id="8" creationId="{F4575784-AEA9-762F-2C9E-74E4A7B31512}"/>
          </ac:spMkLst>
        </pc:spChg>
        <pc:graphicFrameChg chg="del">
          <ac:chgData name="Tạ Hữu Huy Võ" userId="5b3909076557065b" providerId="LiveId" clId="{86E24279-9D7B-4D87-8A1D-21C839D3D38C}" dt="2025-07-05T13:47:22.397" v="1073" actId="478"/>
          <ac:graphicFrameMkLst>
            <pc:docMk/>
            <pc:sldMk cId="1034714217" sldId="336"/>
            <ac:graphicFrameMk id="3" creationId="{EEA34E3B-A81E-24E9-3BF3-DD27B3F4F584}"/>
          </ac:graphicFrameMkLst>
        </pc:graphicFrameChg>
      </pc:sldChg>
      <pc:sldChg chg="addSp delSp modSp mod">
        <pc:chgData name="Tạ Hữu Huy Võ" userId="5b3909076557065b" providerId="LiveId" clId="{86E24279-9D7B-4D87-8A1D-21C839D3D38C}" dt="2025-07-05T19:44:44.503" v="5079" actId="14100"/>
        <pc:sldMkLst>
          <pc:docMk/>
          <pc:sldMk cId="2576847300" sldId="337"/>
        </pc:sldMkLst>
        <pc:spChg chg="mod">
          <ac:chgData name="Tạ Hữu Huy Võ" userId="5b3909076557065b" providerId="LiveId" clId="{86E24279-9D7B-4D87-8A1D-21C839D3D38C}" dt="2025-07-05T13:55:36.998" v="1274" actId="20577"/>
          <ac:spMkLst>
            <pc:docMk/>
            <pc:sldMk cId="2576847300" sldId="337"/>
            <ac:spMk id="2" creationId="{1114D0B8-9729-A7D1-39D7-751DBC8902A5}"/>
          </ac:spMkLst>
        </pc:spChg>
        <pc:spChg chg="add mod">
          <ac:chgData name="Tạ Hữu Huy Võ" userId="5b3909076557065b" providerId="LiveId" clId="{86E24279-9D7B-4D87-8A1D-21C839D3D38C}" dt="2025-07-05T19:44:08.277" v="5067" actId="1076"/>
          <ac:spMkLst>
            <pc:docMk/>
            <pc:sldMk cId="2576847300" sldId="337"/>
            <ac:spMk id="3" creationId="{5A3956C2-43AE-6110-3A00-DD807E2A8EB6}"/>
          </ac:spMkLst>
        </pc:spChg>
        <pc:spChg chg="del">
          <ac:chgData name="Tạ Hữu Huy Võ" userId="5b3909076557065b" providerId="LiveId" clId="{86E24279-9D7B-4D87-8A1D-21C839D3D38C}" dt="2025-07-05T13:57:13.837" v="1320" actId="478"/>
          <ac:spMkLst>
            <pc:docMk/>
            <pc:sldMk cId="2576847300" sldId="337"/>
            <ac:spMk id="4" creationId="{AFC690DC-C1CC-220B-63DD-D6C4EFB6E2D2}"/>
          </ac:spMkLst>
        </pc:spChg>
        <pc:spChg chg="add mod">
          <ac:chgData name="Tạ Hữu Huy Võ" userId="5b3909076557065b" providerId="LiveId" clId="{86E24279-9D7B-4D87-8A1D-21C839D3D38C}" dt="2025-07-05T19:44:44.503" v="5079" actId="14100"/>
          <ac:spMkLst>
            <pc:docMk/>
            <pc:sldMk cId="2576847300" sldId="337"/>
            <ac:spMk id="5" creationId="{35CD8AF6-301B-9C9A-55A2-A0F8BF722092}"/>
          </ac:spMkLst>
        </pc:spChg>
        <pc:spChg chg="add mod">
          <ac:chgData name="Tạ Hữu Huy Võ" userId="5b3909076557065b" providerId="LiveId" clId="{86E24279-9D7B-4D87-8A1D-21C839D3D38C}" dt="2025-07-05T19:44:39.533" v="5078" actId="20577"/>
          <ac:spMkLst>
            <pc:docMk/>
            <pc:sldMk cId="2576847300" sldId="337"/>
            <ac:spMk id="6" creationId="{F01B5164-E649-ADF1-FB42-1FEE9A703D87}"/>
          </ac:spMkLst>
        </pc:spChg>
      </pc:sldChg>
      <pc:sldChg chg="del">
        <pc:chgData name="Tạ Hữu Huy Võ" userId="5b3909076557065b" providerId="LiveId" clId="{86E24279-9D7B-4D87-8A1D-21C839D3D38C}" dt="2025-07-05T14:29:09.147" v="1417" actId="47"/>
        <pc:sldMkLst>
          <pc:docMk/>
          <pc:sldMk cId="2234959792" sldId="339"/>
        </pc:sldMkLst>
      </pc:sldChg>
      <pc:sldChg chg="del">
        <pc:chgData name="Tạ Hữu Huy Võ" userId="5b3909076557065b" providerId="LiveId" clId="{86E24279-9D7B-4D87-8A1D-21C839D3D38C}" dt="2025-07-05T14:29:09.147" v="1417" actId="47"/>
        <pc:sldMkLst>
          <pc:docMk/>
          <pc:sldMk cId="658057856" sldId="340"/>
        </pc:sldMkLst>
      </pc:sldChg>
      <pc:sldChg chg="del">
        <pc:chgData name="Tạ Hữu Huy Võ" userId="5b3909076557065b" providerId="LiveId" clId="{86E24279-9D7B-4D87-8A1D-21C839D3D38C}" dt="2025-07-05T14:29:09.147" v="1417" actId="47"/>
        <pc:sldMkLst>
          <pc:docMk/>
          <pc:sldMk cId="3785477854" sldId="341"/>
        </pc:sldMkLst>
      </pc:sldChg>
      <pc:sldChg chg="addSp delSp modSp mod addAnim delAnim">
        <pc:chgData name="Tạ Hữu Huy Võ" userId="5b3909076557065b" providerId="LiveId" clId="{86E24279-9D7B-4D87-8A1D-21C839D3D38C}" dt="2025-07-05T19:49:34.345" v="5151" actId="1076"/>
        <pc:sldMkLst>
          <pc:docMk/>
          <pc:sldMk cId="2749221480" sldId="342"/>
        </pc:sldMkLst>
        <pc:spChg chg="add del">
          <ac:chgData name="Tạ Hữu Huy Võ" userId="5b3909076557065b" providerId="LiveId" clId="{86E24279-9D7B-4D87-8A1D-21C839D3D38C}" dt="2025-07-05T14:52:51.102" v="1867" actId="478"/>
          <ac:spMkLst>
            <pc:docMk/>
            <pc:sldMk cId="2749221480" sldId="342"/>
            <ac:spMk id="2" creationId="{F2974BA8-AFB5-0E82-E178-6A05CD3C01D3}"/>
          </ac:spMkLst>
        </pc:spChg>
        <pc:spChg chg="add mod">
          <ac:chgData name="Tạ Hữu Huy Võ" userId="5b3909076557065b" providerId="LiveId" clId="{86E24279-9D7B-4D87-8A1D-21C839D3D38C}" dt="2025-07-05T14:50:34.801" v="1846"/>
          <ac:spMkLst>
            <pc:docMk/>
            <pc:sldMk cId="2749221480" sldId="342"/>
            <ac:spMk id="3" creationId="{52C2A58A-ED96-40D3-0C45-894EB53BE175}"/>
          </ac:spMkLst>
        </pc:spChg>
        <pc:spChg chg="add mod">
          <ac:chgData name="Tạ Hữu Huy Võ" userId="5b3909076557065b" providerId="LiveId" clId="{86E24279-9D7B-4D87-8A1D-21C839D3D38C}" dt="2025-07-05T14:52:56.859" v="1868"/>
          <ac:spMkLst>
            <pc:docMk/>
            <pc:sldMk cId="2749221480" sldId="342"/>
            <ac:spMk id="5" creationId="{E567EFFC-9B6C-4C24-983E-644521FD75D4}"/>
          </ac:spMkLst>
        </pc:spChg>
        <pc:spChg chg="add mod">
          <ac:chgData name="Tạ Hữu Huy Võ" userId="5b3909076557065b" providerId="LiveId" clId="{86E24279-9D7B-4D87-8A1D-21C839D3D38C}" dt="2025-07-05T14:53:03.036" v="1869"/>
          <ac:spMkLst>
            <pc:docMk/>
            <pc:sldMk cId="2749221480" sldId="342"/>
            <ac:spMk id="6" creationId="{05815BD7-D389-2798-4682-50FDF236A767}"/>
          </ac:spMkLst>
        </pc:spChg>
        <pc:spChg chg="add mod">
          <ac:chgData name="Tạ Hữu Huy Võ" userId="5b3909076557065b" providerId="LiveId" clId="{86E24279-9D7B-4D87-8A1D-21C839D3D38C}" dt="2025-07-05T19:49:21.779" v="5147" actId="1076"/>
          <ac:spMkLst>
            <pc:docMk/>
            <pc:sldMk cId="2749221480" sldId="342"/>
            <ac:spMk id="7" creationId="{BCA75B3D-B3FF-A3B1-1326-5954B2363F24}"/>
          </ac:spMkLst>
        </pc:spChg>
        <pc:spChg chg="add mod">
          <ac:chgData name="Tạ Hữu Huy Võ" userId="5b3909076557065b" providerId="LiveId" clId="{86E24279-9D7B-4D87-8A1D-21C839D3D38C}" dt="2025-07-05T19:49:34.345" v="5151" actId="1076"/>
          <ac:spMkLst>
            <pc:docMk/>
            <pc:sldMk cId="2749221480" sldId="342"/>
            <ac:spMk id="9" creationId="{A6F6AFFD-346C-A645-A28A-4F680BF67B82}"/>
          </ac:spMkLst>
        </pc:spChg>
        <pc:picChg chg="add del">
          <ac:chgData name="Tạ Hữu Huy Võ" userId="5b3909076557065b" providerId="LiveId" clId="{86E24279-9D7B-4D87-8A1D-21C839D3D38C}" dt="2025-07-05T14:52:51.102" v="1867" actId="478"/>
          <ac:picMkLst>
            <pc:docMk/>
            <pc:sldMk cId="2749221480" sldId="342"/>
            <ac:picMk id="4" creationId="{7C418A98-7AB0-198B-03F5-FA8DF18676DB}"/>
          </ac:picMkLst>
        </pc:picChg>
        <pc:picChg chg="add del">
          <ac:chgData name="Tạ Hữu Huy Võ" userId="5b3909076557065b" providerId="LiveId" clId="{86E24279-9D7B-4D87-8A1D-21C839D3D38C}" dt="2025-07-05T14:52:51.102" v="1867" actId="478"/>
          <ac:picMkLst>
            <pc:docMk/>
            <pc:sldMk cId="2749221480" sldId="342"/>
            <ac:picMk id="8" creationId="{36898AF7-AC47-ABD1-564F-169A035DBCF1}"/>
          </ac:picMkLst>
        </pc:picChg>
      </pc:sldChg>
      <pc:sldChg chg="del">
        <pc:chgData name="Tạ Hữu Huy Võ" userId="5b3909076557065b" providerId="LiveId" clId="{86E24279-9D7B-4D87-8A1D-21C839D3D38C}" dt="2025-07-05T15:30:18.635" v="2001" actId="47"/>
        <pc:sldMkLst>
          <pc:docMk/>
          <pc:sldMk cId="4086112804" sldId="343"/>
        </pc:sldMkLst>
      </pc:sldChg>
      <pc:sldChg chg="addSp delSp modSp mod">
        <pc:chgData name="Tạ Hữu Huy Võ" userId="5b3909076557065b" providerId="LiveId" clId="{86E24279-9D7B-4D87-8A1D-21C839D3D38C}" dt="2025-07-05T15:59:11.520" v="2140" actId="20577"/>
        <pc:sldMkLst>
          <pc:docMk/>
          <pc:sldMk cId="4020172904" sldId="344"/>
        </pc:sldMkLst>
        <pc:spChg chg="mod">
          <ac:chgData name="Tạ Hữu Huy Võ" userId="5b3909076557065b" providerId="LiveId" clId="{86E24279-9D7B-4D87-8A1D-21C839D3D38C}" dt="2025-07-05T15:59:11.520" v="2140" actId="20577"/>
          <ac:spMkLst>
            <pc:docMk/>
            <pc:sldMk cId="4020172904" sldId="344"/>
            <ac:spMk id="2" creationId="{86C5166E-56AB-3C95-8578-FF22BE0DD1B1}"/>
          </ac:spMkLst>
        </pc:spChg>
        <pc:spChg chg="add mod">
          <ac:chgData name="Tạ Hữu Huy Võ" userId="5b3909076557065b" providerId="LiveId" clId="{86E24279-9D7B-4D87-8A1D-21C839D3D38C}" dt="2025-07-05T15:40:35.303" v="2101" actId="1076"/>
          <ac:spMkLst>
            <pc:docMk/>
            <pc:sldMk cId="4020172904" sldId="344"/>
            <ac:spMk id="3" creationId="{AE014D1C-E998-AE8E-4104-591B131D1E89}"/>
          </ac:spMkLst>
        </pc:spChg>
        <pc:spChg chg="add mod">
          <ac:chgData name="Tạ Hữu Huy Võ" userId="5b3909076557065b" providerId="LiveId" clId="{86E24279-9D7B-4D87-8A1D-21C839D3D38C}" dt="2025-07-05T15:40:40.297" v="2102" actId="1076"/>
          <ac:spMkLst>
            <pc:docMk/>
            <pc:sldMk cId="4020172904" sldId="344"/>
            <ac:spMk id="5" creationId="{519E310C-7C60-A104-6583-EA88B4A7E106}"/>
          </ac:spMkLst>
        </pc:spChg>
        <pc:graphicFrameChg chg="del">
          <ac:chgData name="Tạ Hữu Huy Võ" userId="5b3909076557065b" providerId="LiveId" clId="{86E24279-9D7B-4D87-8A1D-21C839D3D38C}" dt="2025-07-05T15:30:19.771" v="2002" actId="478"/>
          <ac:graphicFrameMkLst>
            <pc:docMk/>
            <pc:sldMk cId="4020172904" sldId="344"/>
            <ac:graphicFrameMk id="4" creationId="{8FD1A173-3471-AC84-5767-9861292C4ABC}"/>
          </ac:graphicFrameMkLst>
        </pc:graphicFrameChg>
      </pc:sldChg>
      <pc:sldChg chg="addSp delSp modSp mod">
        <pc:chgData name="Tạ Hữu Huy Võ" userId="5b3909076557065b" providerId="LiveId" clId="{86E24279-9D7B-4D87-8A1D-21C839D3D38C}" dt="2025-07-05T19:14:54.502" v="4590" actId="478"/>
        <pc:sldMkLst>
          <pc:docMk/>
          <pc:sldMk cId="1331715011" sldId="345"/>
        </pc:sldMkLst>
        <pc:spChg chg="add mod">
          <ac:chgData name="Tạ Hữu Huy Võ" userId="5b3909076557065b" providerId="LiveId" clId="{86E24279-9D7B-4D87-8A1D-21C839D3D38C}" dt="2025-07-05T13:42:11.455" v="518" actId="20577"/>
          <ac:spMkLst>
            <pc:docMk/>
            <pc:sldMk cId="1331715011" sldId="345"/>
            <ac:spMk id="2" creationId="{8DD701E0-1949-FA9A-AB34-9F3A9D80C06A}"/>
          </ac:spMkLst>
        </pc:spChg>
        <pc:spChg chg="add del mod">
          <ac:chgData name="Tạ Hữu Huy Võ" userId="5b3909076557065b" providerId="LiveId" clId="{86E24279-9D7B-4D87-8A1D-21C839D3D38C}" dt="2025-07-05T19:14:54.502" v="4590" actId="478"/>
          <ac:spMkLst>
            <pc:docMk/>
            <pc:sldMk cId="1331715011" sldId="345"/>
            <ac:spMk id="3" creationId="{782DBB56-D8B9-48E9-BE65-C67BB391236F}"/>
          </ac:spMkLst>
        </pc:spChg>
        <pc:spChg chg="mod">
          <ac:chgData name="Tạ Hữu Huy Võ" userId="5b3909076557065b" providerId="LiveId" clId="{86E24279-9D7B-4D87-8A1D-21C839D3D38C}" dt="2025-07-05T13:41:51.989" v="487" actId="1076"/>
          <ac:spMkLst>
            <pc:docMk/>
            <pc:sldMk cId="1331715011" sldId="345"/>
            <ac:spMk id="12" creationId="{68768ED7-7E30-1DE5-AB1D-8D055EE5E215}"/>
          </ac:spMkLst>
        </pc:spChg>
        <pc:spChg chg="mod">
          <ac:chgData name="Tạ Hữu Huy Võ" userId="5b3909076557065b" providerId="LiveId" clId="{86E24279-9D7B-4D87-8A1D-21C839D3D38C}" dt="2025-07-05T13:41:54.205" v="488" actId="1076"/>
          <ac:spMkLst>
            <pc:docMk/>
            <pc:sldMk cId="1331715011" sldId="345"/>
            <ac:spMk id="13" creationId="{99D702D5-EBED-C427-C3E7-4F468C7C7C57}"/>
          </ac:spMkLst>
        </pc:spChg>
        <pc:spChg chg="mod">
          <ac:chgData name="Tạ Hữu Huy Võ" userId="5b3909076557065b" providerId="LiveId" clId="{86E24279-9D7B-4D87-8A1D-21C839D3D38C}" dt="2025-07-05T13:41:44.721" v="486" actId="20577"/>
          <ac:spMkLst>
            <pc:docMk/>
            <pc:sldMk cId="1331715011" sldId="345"/>
            <ac:spMk id="408" creationId="{561CC9CE-592C-F796-1274-D6B45FF804F0}"/>
          </ac:spMkLst>
        </pc:spChg>
      </pc:sldChg>
      <pc:sldChg chg="addSp delSp modSp mod">
        <pc:chgData name="Tạ Hữu Huy Võ" userId="5b3909076557065b" providerId="LiveId" clId="{86E24279-9D7B-4D87-8A1D-21C839D3D38C}" dt="2025-07-05T19:51:29.131" v="5200" actId="1076"/>
        <pc:sldMkLst>
          <pc:docMk/>
          <pc:sldMk cId="1886449581" sldId="346"/>
        </pc:sldMkLst>
        <pc:spChg chg="del">
          <ac:chgData name="Tạ Hữu Huy Võ" userId="5b3909076557065b" providerId="LiveId" clId="{86E24279-9D7B-4D87-8A1D-21C839D3D38C}" dt="2025-07-05T14:43:34.189" v="1804" actId="478"/>
          <ac:spMkLst>
            <pc:docMk/>
            <pc:sldMk cId="1886449581" sldId="346"/>
            <ac:spMk id="2" creationId="{4BC2F936-25EC-5C6E-3D82-7C5F05104A79}"/>
          </ac:spMkLst>
        </pc:spChg>
        <pc:spChg chg="add mod">
          <ac:chgData name="Tạ Hữu Huy Võ" userId="5b3909076557065b" providerId="LiveId" clId="{86E24279-9D7B-4D87-8A1D-21C839D3D38C}" dt="2025-07-05T14:43:34.798" v="1805"/>
          <ac:spMkLst>
            <pc:docMk/>
            <pc:sldMk cId="1886449581" sldId="346"/>
            <ac:spMk id="4" creationId="{CC57FC3D-7347-AF43-E73F-4E262BAB58D4}"/>
          </ac:spMkLst>
        </pc:spChg>
        <pc:spChg chg="add mod">
          <ac:chgData name="Tạ Hữu Huy Võ" userId="5b3909076557065b" providerId="LiveId" clId="{86E24279-9D7B-4D87-8A1D-21C839D3D38C}" dt="2025-07-05T19:51:29.131" v="5200" actId="1076"/>
          <ac:spMkLst>
            <pc:docMk/>
            <pc:sldMk cId="1886449581" sldId="346"/>
            <ac:spMk id="5" creationId="{C4013A70-4BB1-7CA1-7633-E5934E8E80A9}"/>
          </ac:spMkLst>
        </pc:spChg>
        <pc:picChg chg="del">
          <ac:chgData name="Tạ Hữu Huy Võ" userId="5b3909076557065b" providerId="LiveId" clId="{86E24279-9D7B-4D87-8A1D-21C839D3D38C}" dt="2025-07-05T14:43:37.895" v="1806" actId="478"/>
          <ac:picMkLst>
            <pc:docMk/>
            <pc:sldMk cId="1886449581" sldId="346"/>
            <ac:picMk id="3" creationId="{2D54EB57-0709-821D-2A49-00C29BCFD86A}"/>
          </ac:picMkLst>
        </pc:picChg>
      </pc:sldChg>
      <pc:sldChg chg="del">
        <pc:chgData name="Tạ Hữu Huy Võ" userId="5b3909076557065b" providerId="LiveId" clId="{86E24279-9D7B-4D87-8A1D-21C839D3D38C}" dt="2025-07-05T15:30:00.551" v="1999" actId="47"/>
        <pc:sldMkLst>
          <pc:docMk/>
          <pc:sldMk cId="4072805624" sldId="347"/>
        </pc:sldMkLst>
      </pc:sldChg>
      <pc:sldChg chg="modSp add del mod">
        <pc:chgData name="Tạ Hữu Huy Võ" userId="5b3909076557065b" providerId="LiveId" clId="{86E24279-9D7B-4D87-8A1D-21C839D3D38C}" dt="2025-07-05T14:24:43.301" v="1391"/>
        <pc:sldMkLst>
          <pc:docMk/>
          <pc:sldMk cId="1344763136" sldId="348"/>
        </pc:sldMkLst>
        <pc:spChg chg="mod">
          <ac:chgData name="Tạ Hữu Huy Võ" userId="5b3909076557065b" providerId="LiveId" clId="{86E24279-9D7B-4D87-8A1D-21C839D3D38C}" dt="2025-07-05T14:24:42.777" v="1390" actId="20577"/>
          <ac:spMkLst>
            <pc:docMk/>
            <pc:sldMk cId="1344763136" sldId="348"/>
            <ac:spMk id="6" creationId="{5749431E-DFDA-1A5F-41B4-873F472AD0F8}"/>
          </ac:spMkLst>
        </pc:spChg>
      </pc:sldChg>
      <pc:sldChg chg="modSp add del mod">
        <pc:chgData name="Tạ Hữu Huy Võ" userId="5b3909076557065b" providerId="LiveId" clId="{86E24279-9D7B-4D87-8A1D-21C839D3D38C}" dt="2025-07-05T19:44:18.518" v="5071" actId="47"/>
        <pc:sldMkLst>
          <pc:docMk/>
          <pc:sldMk cId="3486641309" sldId="348"/>
        </pc:sldMkLst>
        <pc:spChg chg="mod">
          <ac:chgData name="Tạ Hữu Huy Võ" userId="5b3909076557065b" providerId="LiveId" clId="{86E24279-9D7B-4D87-8A1D-21C839D3D38C}" dt="2025-07-05T19:43:40.649" v="5055" actId="1076"/>
          <ac:spMkLst>
            <pc:docMk/>
            <pc:sldMk cId="3486641309" sldId="348"/>
            <ac:spMk id="3" creationId="{D4622CA2-0608-C462-DA6D-0544519097F6}"/>
          </ac:spMkLst>
        </pc:spChg>
        <pc:spChg chg="mod">
          <ac:chgData name="Tạ Hữu Huy Võ" userId="5b3909076557065b" providerId="LiveId" clId="{86E24279-9D7B-4D87-8A1D-21C839D3D38C}" dt="2025-07-05T19:43:46.876" v="5057" actId="1076"/>
          <ac:spMkLst>
            <pc:docMk/>
            <pc:sldMk cId="3486641309" sldId="348"/>
            <ac:spMk id="5" creationId="{7E6BF189-683A-F009-57F8-B64B9403DC14}"/>
          </ac:spMkLst>
        </pc:spChg>
        <pc:spChg chg="mod">
          <ac:chgData name="Tạ Hữu Huy Võ" userId="5b3909076557065b" providerId="LiveId" clId="{86E24279-9D7B-4D87-8A1D-21C839D3D38C}" dt="2025-07-05T19:43:49.487" v="5058" actId="21"/>
          <ac:spMkLst>
            <pc:docMk/>
            <pc:sldMk cId="3486641309" sldId="348"/>
            <ac:spMk id="6" creationId="{0D9DB81F-F187-CABD-135C-AA8B2DD4898E}"/>
          </ac:spMkLst>
        </pc:spChg>
      </pc:sldChg>
      <pc:sldChg chg="modSp add del mod">
        <pc:chgData name="Tạ Hữu Huy Võ" userId="5b3909076557065b" providerId="LiveId" clId="{86E24279-9D7B-4D87-8A1D-21C839D3D38C}" dt="2025-07-05T19:44:31.299" v="5075" actId="47"/>
        <pc:sldMkLst>
          <pc:docMk/>
          <pc:sldMk cId="2113576858" sldId="349"/>
        </pc:sldMkLst>
        <pc:spChg chg="mod">
          <ac:chgData name="Tạ Hữu Huy Võ" userId="5b3909076557065b" providerId="LiveId" clId="{86E24279-9D7B-4D87-8A1D-21C839D3D38C}" dt="2025-07-05T19:44:24.162" v="5072" actId="21"/>
          <ac:spMkLst>
            <pc:docMk/>
            <pc:sldMk cId="2113576858" sldId="349"/>
            <ac:spMk id="6" creationId="{30A515A2-054E-8B40-24E0-820B823B14DF}"/>
          </ac:spMkLst>
        </pc:spChg>
      </pc:sldChg>
      <pc:sldChg chg="addSp delSp modSp add del mod">
        <pc:chgData name="Tạ Hữu Huy Võ" userId="5b3909076557065b" providerId="LiveId" clId="{86E24279-9D7B-4D87-8A1D-21C839D3D38C}" dt="2025-07-05T19:47:14.910" v="5095" actId="47"/>
        <pc:sldMkLst>
          <pc:docMk/>
          <pc:sldMk cId="4180347714" sldId="350"/>
        </pc:sldMkLst>
        <pc:spChg chg="add mod">
          <ac:chgData name="Tạ Hữu Huy Võ" userId="5b3909076557065b" providerId="LiveId" clId="{86E24279-9D7B-4D87-8A1D-21C839D3D38C}" dt="2025-07-05T14:50:02.977" v="1839"/>
          <ac:spMkLst>
            <pc:docMk/>
            <pc:sldMk cId="4180347714" sldId="350"/>
            <ac:spMk id="2" creationId="{0CFB9552-91F1-28A1-0E6E-C166DE3C4F5E}"/>
          </ac:spMkLst>
        </pc:spChg>
        <pc:spChg chg="add mod">
          <ac:chgData name="Tạ Hữu Huy Võ" userId="5b3909076557065b" providerId="LiveId" clId="{86E24279-9D7B-4D87-8A1D-21C839D3D38C}" dt="2025-07-05T14:51:09.652" v="1850" actId="2711"/>
          <ac:spMkLst>
            <pc:docMk/>
            <pc:sldMk cId="4180347714" sldId="350"/>
            <ac:spMk id="3" creationId="{D5B5A22C-C07C-B40E-731C-ACABBBB97915}"/>
          </ac:spMkLst>
        </pc:spChg>
        <pc:spChg chg="add del mod">
          <ac:chgData name="Tạ Hữu Huy Võ" userId="5b3909076557065b" providerId="LiveId" clId="{86E24279-9D7B-4D87-8A1D-21C839D3D38C}" dt="2025-07-05T19:47:03.981" v="5087" actId="21"/>
          <ac:spMkLst>
            <pc:docMk/>
            <pc:sldMk cId="4180347714" sldId="350"/>
            <ac:spMk id="5" creationId="{D376F7E7-6298-DAC6-20C4-9AD352341BB3}"/>
          </ac:spMkLst>
        </pc:spChg>
      </pc:sldChg>
      <pc:sldChg chg="addSp delSp modSp add mod">
        <pc:chgData name="Tạ Hữu Huy Võ" userId="5b3909076557065b" providerId="LiveId" clId="{86E24279-9D7B-4D87-8A1D-21C839D3D38C}" dt="2025-07-05T19:51:18.487" v="5198" actId="14100"/>
        <pc:sldMkLst>
          <pc:docMk/>
          <pc:sldMk cId="80828219" sldId="351"/>
        </pc:sldMkLst>
        <pc:spChg chg="add mod">
          <ac:chgData name="Tạ Hữu Huy Võ" userId="5b3909076557065b" providerId="LiveId" clId="{86E24279-9D7B-4D87-8A1D-21C839D3D38C}" dt="2025-07-05T19:51:18.487" v="5198" actId="14100"/>
          <ac:spMkLst>
            <pc:docMk/>
            <pc:sldMk cId="80828219" sldId="351"/>
            <ac:spMk id="2" creationId="{EEA12A63-6F47-B4B1-101E-AB8846F42C20}"/>
          </ac:spMkLst>
        </pc:spChg>
        <pc:spChg chg="add mod">
          <ac:chgData name="Tạ Hữu Huy Võ" userId="5b3909076557065b" providerId="LiveId" clId="{86E24279-9D7B-4D87-8A1D-21C839D3D38C}" dt="2025-07-05T19:47:47.501" v="5100" actId="1076"/>
          <ac:spMkLst>
            <pc:docMk/>
            <pc:sldMk cId="80828219" sldId="351"/>
            <ac:spMk id="3" creationId="{C7F37E13-5A80-79E0-C5B6-77EBA70FE346}"/>
          </ac:spMkLst>
        </pc:spChg>
        <pc:spChg chg="add del mod">
          <ac:chgData name="Tạ Hữu Huy Võ" userId="5b3909076557065b" providerId="LiveId" clId="{86E24279-9D7B-4D87-8A1D-21C839D3D38C}" dt="2025-07-05T19:47:33.768" v="5096" actId="478"/>
          <ac:spMkLst>
            <pc:docMk/>
            <pc:sldMk cId="80828219" sldId="351"/>
            <ac:spMk id="4" creationId="{EE0003D8-BD94-7447-E3DA-F81527F40356}"/>
          </ac:spMkLst>
        </pc:spChg>
      </pc:sldChg>
      <pc:sldChg chg="addSp delSp modSp add del mod">
        <pc:chgData name="Tạ Hữu Huy Võ" userId="5b3909076557065b" providerId="LiveId" clId="{86E24279-9D7B-4D87-8A1D-21C839D3D38C}" dt="2025-07-05T17:06:05.995" v="4084" actId="47"/>
        <pc:sldMkLst>
          <pc:docMk/>
          <pc:sldMk cId="392926718" sldId="352"/>
        </pc:sldMkLst>
        <pc:spChg chg="add mod">
          <ac:chgData name="Tạ Hữu Huy Võ" userId="5b3909076557065b" providerId="LiveId" clId="{86E24279-9D7B-4D87-8A1D-21C839D3D38C}" dt="2025-07-05T17:05:41.683" v="4078" actId="14100"/>
          <ac:spMkLst>
            <pc:docMk/>
            <pc:sldMk cId="392926718" sldId="352"/>
            <ac:spMk id="2" creationId="{156FE041-30D3-5422-E766-E1C6A4FD4C4D}"/>
          </ac:spMkLst>
        </pc:spChg>
        <pc:spChg chg="add mod">
          <ac:chgData name="Tạ Hữu Huy Võ" userId="5b3909076557065b" providerId="LiveId" clId="{86E24279-9D7B-4D87-8A1D-21C839D3D38C}" dt="2025-07-05T17:05:56.803" v="4082" actId="1076"/>
          <ac:spMkLst>
            <pc:docMk/>
            <pc:sldMk cId="392926718" sldId="352"/>
            <ac:spMk id="3" creationId="{EA95407A-B11C-CFF0-09CA-C6C577B89AB6}"/>
          </ac:spMkLst>
        </pc:spChg>
        <pc:spChg chg="add del mod">
          <ac:chgData name="Tạ Hữu Huy Võ" userId="5b3909076557065b" providerId="LiveId" clId="{86E24279-9D7B-4D87-8A1D-21C839D3D38C}" dt="2025-07-05T17:05:59.288" v="4083" actId="478"/>
          <ac:spMkLst>
            <pc:docMk/>
            <pc:sldMk cId="392926718" sldId="352"/>
            <ac:spMk id="4" creationId="{EBE53D83-46EF-F41C-7DE1-A7B7BF19F805}"/>
          </ac:spMkLst>
        </pc:spChg>
      </pc:sldChg>
      <pc:sldChg chg="addSp modSp add mod ord">
        <pc:chgData name="Tạ Hữu Huy Võ" userId="5b3909076557065b" providerId="LiveId" clId="{86E24279-9D7B-4D87-8A1D-21C839D3D38C}" dt="2025-07-05T17:15:31.417" v="4173" actId="1038"/>
        <pc:sldMkLst>
          <pc:docMk/>
          <pc:sldMk cId="931442051" sldId="353"/>
        </pc:sldMkLst>
        <pc:spChg chg="add mod">
          <ac:chgData name="Tạ Hữu Huy Võ" userId="5b3909076557065b" providerId="LiveId" clId="{86E24279-9D7B-4D87-8A1D-21C839D3D38C}" dt="2025-07-05T17:01:29.491" v="3998" actId="14100"/>
          <ac:spMkLst>
            <pc:docMk/>
            <pc:sldMk cId="931442051" sldId="353"/>
            <ac:spMk id="2" creationId="{1719C062-4FC8-0304-EA31-57EF2014DC15}"/>
          </ac:spMkLst>
        </pc:spChg>
        <pc:spChg chg="add mod">
          <ac:chgData name="Tạ Hữu Huy Võ" userId="5b3909076557065b" providerId="LiveId" clId="{86E24279-9D7B-4D87-8A1D-21C839D3D38C}" dt="2025-07-05T17:15:31.417" v="4173" actId="1038"/>
          <ac:spMkLst>
            <pc:docMk/>
            <pc:sldMk cId="931442051" sldId="353"/>
            <ac:spMk id="3" creationId="{ECFE1E07-2DB9-CD87-A364-55231B6F5FD4}"/>
          </ac:spMkLst>
        </pc:spChg>
        <pc:spChg chg="add mod">
          <ac:chgData name="Tạ Hữu Huy Võ" userId="5b3909076557065b" providerId="LiveId" clId="{86E24279-9D7B-4D87-8A1D-21C839D3D38C}" dt="2025-07-05T17:15:31.417" v="4173" actId="1038"/>
          <ac:spMkLst>
            <pc:docMk/>
            <pc:sldMk cId="931442051" sldId="353"/>
            <ac:spMk id="4" creationId="{8B6FF57B-6478-7EF2-8700-2C6B3B1DA664}"/>
          </ac:spMkLst>
        </pc:spChg>
      </pc:sldChg>
      <pc:sldChg chg="addSp modSp add mod">
        <pc:chgData name="Tạ Hữu Huy Võ" userId="5b3909076557065b" providerId="LiveId" clId="{86E24279-9D7B-4D87-8A1D-21C839D3D38C}" dt="2025-07-05T19:50:31.413" v="5181" actId="14100"/>
        <pc:sldMkLst>
          <pc:docMk/>
          <pc:sldMk cId="2743050541" sldId="354"/>
        </pc:sldMkLst>
        <pc:spChg chg="add mod">
          <ac:chgData name="Tạ Hữu Huy Võ" userId="5b3909076557065b" providerId="LiveId" clId="{86E24279-9D7B-4D87-8A1D-21C839D3D38C}" dt="2025-07-05T19:50:31.413" v="5181" actId="14100"/>
          <ac:spMkLst>
            <pc:docMk/>
            <pc:sldMk cId="2743050541" sldId="354"/>
            <ac:spMk id="2" creationId="{A843E44F-5095-E71B-939B-A74BA17CFF7E}"/>
          </ac:spMkLst>
        </pc:spChg>
        <pc:spChg chg="add mod">
          <ac:chgData name="Tạ Hữu Huy Võ" userId="5b3909076557065b" providerId="LiveId" clId="{86E24279-9D7B-4D87-8A1D-21C839D3D38C}" dt="2025-07-05T19:50:05.588" v="5175" actId="1036"/>
          <ac:spMkLst>
            <pc:docMk/>
            <pc:sldMk cId="2743050541" sldId="354"/>
            <ac:spMk id="3" creationId="{B0D4FCFE-B65E-2567-912A-0BB4BB8A1202}"/>
          </ac:spMkLst>
        </pc:spChg>
      </pc:sldChg>
      <pc:sldChg chg="addSp modSp add del">
        <pc:chgData name="Tạ Hữu Huy Võ" userId="5b3909076557065b" providerId="LiveId" clId="{86E24279-9D7B-4D87-8A1D-21C839D3D38C}" dt="2025-07-05T17:10:57.069" v="4104" actId="47"/>
        <pc:sldMkLst>
          <pc:docMk/>
          <pc:sldMk cId="1328460805" sldId="355"/>
        </pc:sldMkLst>
        <pc:spChg chg="add mod">
          <ac:chgData name="Tạ Hữu Huy Võ" userId="5b3909076557065b" providerId="LiveId" clId="{86E24279-9D7B-4D87-8A1D-21C839D3D38C}" dt="2025-07-05T14:52:42.340" v="1866"/>
          <ac:spMkLst>
            <pc:docMk/>
            <pc:sldMk cId="1328460805" sldId="355"/>
            <ac:spMk id="2" creationId="{88B8E587-571D-B85D-9905-71A797B4F6DC}"/>
          </ac:spMkLst>
        </pc:spChg>
        <pc:spChg chg="add mod">
          <ac:chgData name="Tạ Hữu Huy Võ" userId="5b3909076557065b" providerId="LiveId" clId="{86E24279-9D7B-4D87-8A1D-21C839D3D38C}" dt="2025-07-05T14:52:42.340" v="1866"/>
          <ac:spMkLst>
            <pc:docMk/>
            <pc:sldMk cId="1328460805" sldId="355"/>
            <ac:spMk id="3" creationId="{004E78B0-0902-2CDD-D34B-8BB5214D94B0}"/>
          </ac:spMkLst>
        </pc:spChg>
      </pc:sldChg>
      <pc:sldChg chg="addSp modSp add mod">
        <pc:chgData name="Tạ Hữu Huy Võ" userId="5b3909076557065b" providerId="LiveId" clId="{86E24279-9D7B-4D87-8A1D-21C839D3D38C}" dt="2025-07-05T19:49:38.902" v="5152" actId="404"/>
        <pc:sldMkLst>
          <pc:docMk/>
          <pc:sldMk cId="709504243" sldId="356"/>
        </pc:sldMkLst>
        <pc:spChg chg="add mod">
          <ac:chgData name="Tạ Hữu Huy Võ" userId="5b3909076557065b" providerId="LiveId" clId="{86E24279-9D7B-4D87-8A1D-21C839D3D38C}" dt="2025-07-05T19:49:10.152" v="5142" actId="1036"/>
          <ac:spMkLst>
            <pc:docMk/>
            <pc:sldMk cId="709504243" sldId="356"/>
            <ac:spMk id="2" creationId="{9045E2B4-41AE-8275-415A-C93A9CF6F600}"/>
          </ac:spMkLst>
        </pc:spChg>
        <pc:spChg chg="add mod">
          <ac:chgData name="Tạ Hữu Huy Võ" userId="5b3909076557065b" providerId="LiveId" clId="{86E24279-9D7B-4D87-8A1D-21C839D3D38C}" dt="2025-07-05T19:49:38.902" v="5152" actId="404"/>
          <ac:spMkLst>
            <pc:docMk/>
            <pc:sldMk cId="709504243" sldId="356"/>
            <ac:spMk id="3" creationId="{88012900-5406-CC12-6B8E-17C02A5EE957}"/>
          </ac:spMkLst>
        </pc:spChg>
      </pc:sldChg>
      <pc:sldChg chg="addSp delSp modSp add mod">
        <pc:chgData name="Tạ Hữu Huy Võ" userId="5b3909076557065b" providerId="LiveId" clId="{86E24279-9D7B-4D87-8A1D-21C839D3D38C}" dt="2025-07-05T19:56:18.756" v="5301" actId="1076"/>
        <pc:sldMkLst>
          <pc:docMk/>
          <pc:sldMk cId="137654986" sldId="357"/>
        </pc:sldMkLst>
        <pc:spChg chg="add mod ord">
          <ac:chgData name="Tạ Hữu Huy Võ" userId="5b3909076557065b" providerId="LiveId" clId="{86E24279-9D7B-4D87-8A1D-21C839D3D38C}" dt="2025-07-05T19:55:58.134" v="5297" actId="1076"/>
          <ac:spMkLst>
            <pc:docMk/>
            <pc:sldMk cId="137654986" sldId="357"/>
            <ac:spMk id="3" creationId="{F1D76758-998F-F716-9F08-E659BE6FB313}"/>
          </ac:spMkLst>
        </pc:spChg>
        <pc:spChg chg="add mod ord">
          <ac:chgData name="Tạ Hữu Huy Võ" userId="5b3909076557065b" providerId="LiveId" clId="{86E24279-9D7B-4D87-8A1D-21C839D3D38C}" dt="2025-07-05T19:56:18.756" v="5301" actId="1076"/>
          <ac:spMkLst>
            <pc:docMk/>
            <pc:sldMk cId="137654986" sldId="357"/>
            <ac:spMk id="4" creationId="{2C8CB363-925E-3AE9-9A1C-7AEDEB7036ED}"/>
          </ac:spMkLst>
        </pc:spChg>
        <pc:spChg chg="del">
          <ac:chgData name="Tạ Hữu Huy Võ" userId="5b3909076557065b" providerId="LiveId" clId="{86E24279-9D7B-4D87-8A1D-21C839D3D38C}" dt="2025-07-05T15:27:06.035" v="1984" actId="478"/>
          <ac:spMkLst>
            <pc:docMk/>
            <pc:sldMk cId="137654986" sldId="357"/>
            <ac:spMk id="6" creationId="{725F3577-CC0A-23CB-23BC-29A4EF6CD697}"/>
          </ac:spMkLst>
        </pc:spChg>
        <pc:spChg chg="del">
          <ac:chgData name="Tạ Hữu Huy Võ" userId="5b3909076557065b" providerId="LiveId" clId="{86E24279-9D7B-4D87-8A1D-21C839D3D38C}" dt="2025-07-05T15:28:33.520" v="1995" actId="478"/>
          <ac:spMkLst>
            <pc:docMk/>
            <pc:sldMk cId="137654986" sldId="357"/>
            <ac:spMk id="7" creationId="{A7E7266A-3546-D3E1-E88C-A0AC6C1315E3}"/>
          </ac:spMkLst>
        </pc:spChg>
      </pc:sldChg>
      <pc:sldChg chg="addSp delSp modSp add mod">
        <pc:chgData name="Tạ Hữu Huy Võ" userId="5b3909076557065b" providerId="LiveId" clId="{86E24279-9D7B-4D87-8A1D-21C839D3D38C}" dt="2025-07-05T19:52:38.219" v="5206" actId="1076"/>
        <pc:sldMkLst>
          <pc:docMk/>
          <pc:sldMk cId="1601148560" sldId="358"/>
        </pc:sldMkLst>
        <pc:spChg chg="add mod">
          <ac:chgData name="Tạ Hữu Huy Võ" userId="5b3909076557065b" providerId="LiveId" clId="{86E24279-9D7B-4D87-8A1D-21C839D3D38C}" dt="2025-07-05T19:52:33.059" v="5205" actId="14100"/>
          <ac:spMkLst>
            <pc:docMk/>
            <pc:sldMk cId="1601148560" sldId="358"/>
            <ac:spMk id="3" creationId="{50BD5EB8-798A-A5DB-2815-47A8FF516BF8}"/>
          </ac:spMkLst>
        </pc:spChg>
        <pc:spChg chg="add mod">
          <ac:chgData name="Tạ Hữu Huy Võ" userId="5b3909076557065b" providerId="LiveId" clId="{86E24279-9D7B-4D87-8A1D-21C839D3D38C}" dt="2025-07-05T19:52:38.219" v="5206" actId="1076"/>
          <ac:spMkLst>
            <pc:docMk/>
            <pc:sldMk cId="1601148560" sldId="358"/>
            <ac:spMk id="4" creationId="{12515B12-BC1F-1FA2-140F-4CF7E0BC9073}"/>
          </ac:spMkLst>
        </pc:spChg>
        <pc:spChg chg="del">
          <ac:chgData name="Tạ Hữu Huy Võ" userId="5b3909076557065b" providerId="LiveId" clId="{86E24279-9D7B-4D87-8A1D-21C839D3D38C}" dt="2025-07-05T15:28:04.616" v="1992" actId="478"/>
          <ac:spMkLst>
            <pc:docMk/>
            <pc:sldMk cId="1601148560" sldId="358"/>
            <ac:spMk id="7" creationId="{D09A5427-8990-C019-5E44-8113D285DAD9}"/>
          </ac:spMkLst>
        </pc:spChg>
      </pc:sldChg>
      <pc:sldChg chg="addSp delSp modSp add mod ord">
        <pc:chgData name="Tạ Hữu Huy Võ" userId="5b3909076557065b" providerId="LiveId" clId="{86E24279-9D7B-4D87-8A1D-21C839D3D38C}" dt="2025-07-05T19:55:43.685" v="5293" actId="1076"/>
        <pc:sldMkLst>
          <pc:docMk/>
          <pc:sldMk cId="1188479353" sldId="359"/>
        </pc:sldMkLst>
        <pc:spChg chg="add mod">
          <ac:chgData name="Tạ Hữu Huy Võ" userId="5b3909076557065b" providerId="LiveId" clId="{86E24279-9D7B-4D87-8A1D-21C839D3D38C}" dt="2025-07-05T19:55:43.685" v="5293" actId="1076"/>
          <ac:spMkLst>
            <pc:docMk/>
            <pc:sldMk cId="1188479353" sldId="359"/>
            <ac:spMk id="3" creationId="{EE7B2721-52C4-57DF-0A03-CA736ABD5387}"/>
          </ac:spMkLst>
        </pc:spChg>
        <pc:spChg chg="add mod">
          <ac:chgData name="Tạ Hữu Huy Võ" userId="5b3909076557065b" providerId="LiveId" clId="{86E24279-9D7B-4D87-8A1D-21C839D3D38C}" dt="2025-07-05T17:17:55.859" v="4264" actId="1076"/>
          <ac:spMkLst>
            <pc:docMk/>
            <pc:sldMk cId="1188479353" sldId="359"/>
            <ac:spMk id="4" creationId="{B391B413-649E-2B60-4DEC-B1BF25974AD8}"/>
          </ac:spMkLst>
        </pc:spChg>
        <pc:spChg chg="del">
          <ac:chgData name="Tạ Hữu Huy Võ" userId="5b3909076557065b" providerId="LiveId" clId="{86E24279-9D7B-4D87-8A1D-21C839D3D38C}" dt="2025-07-05T15:28:22.301" v="1993" actId="478"/>
          <ac:spMkLst>
            <pc:docMk/>
            <pc:sldMk cId="1188479353" sldId="359"/>
            <ac:spMk id="7" creationId="{904CC7B8-E1CF-F4BF-154E-33D019FA150D}"/>
          </ac:spMkLst>
        </pc:spChg>
      </pc:sldChg>
      <pc:sldChg chg="addSp delSp modSp add del mod">
        <pc:chgData name="Tạ Hữu Huy Võ" userId="5b3909076557065b" providerId="LiveId" clId="{86E24279-9D7B-4D87-8A1D-21C839D3D38C}" dt="2025-07-05T19:41:12.827" v="4969" actId="47"/>
        <pc:sldMkLst>
          <pc:docMk/>
          <pc:sldMk cId="1919659727" sldId="360"/>
        </pc:sldMkLst>
        <pc:spChg chg="del">
          <ac:chgData name="Tạ Hữu Huy Võ" userId="5b3909076557065b" providerId="LiveId" clId="{86E24279-9D7B-4D87-8A1D-21C839D3D38C}" dt="2025-07-05T16:17:13.833" v="2518" actId="478"/>
          <ac:spMkLst>
            <pc:docMk/>
            <pc:sldMk cId="1919659727" sldId="360"/>
            <ac:spMk id="2" creationId="{516ACA65-1571-1E4C-791F-27DE9B80CC3C}"/>
          </ac:spMkLst>
        </pc:spChg>
        <pc:spChg chg="mod">
          <ac:chgData name="Tạ Hữu Huy Võ" userId="5b3909076557065b" providerId="LiveId" clId="{86E24279-9D7B-4D87-8A1D-21C839D3D38C}" dt="2025-07-05T15:52:22.149" v="2124" actId="1037"/>
          <ac:spMkLst>
            <pc:docMk/>
            <pc:sldMk cId="1919659727" sldId="360"/>
            <ac:spMk id="3" creationId="{79BA7113-A2AB-AD7F-0277-2AF15E2F0C20}"/>
          </ac:spMkLst>
        </pc:spChg>
        <pc:spChg chg="add mod">
          <ac:chgData name="Tạ Hữu Huy Võ" userId="5b3909076557065b" providerId="LiveId" clId="{86E24279-9D7B-4D87-8A1D-21C839D3D38C}" dt="2025-07-05T16:17:14.200" v="2519"/>
          <ac:spMkLst>
            <pc:docMk/>
            <pc:sldMk cId="1919659727" sldId="360"/>
            <ac:spMk id="4" creationId="{3BF93851-8A44-6BA7-33A9-13F88F3A7F00}"/>
          </ac:spMkLst>
        </pc:spChg>
        <pc:spChg chg="mod">
          <ac:chgData name="Tạ Hữu Huy Võ" userId="5b3909076557065b" providerId="LiveId" clId="{86E24279-9D7B-4D87-8A1D-21C839D3D38C}" dt="2025-07-05T15:41:36.644" v="2115" actId="1076"/>
          <ac:spMkLst>
            <pc:docMk/>
            <pc:sldMk cId="1919659727" sldId="360"/>
            <ac:spMk id="5" creationId="{AE52B93C-6D81-292A-495E-5C0781A497D2}"/>
          </ac:spMkLst>
        </pc:spChg>
      </pc:sldChg>
      <pc:sldChg chg="addSp delSp modSp add mod">
        <pc:chgData name="Tạ Hữu Huy Võ" userId="5b3909076557065b" providerId="LiveId" clId="{86E24279-9D7B-4D87-8A1D-21C839D3D38C}" dt="2025-07-05T16:17:17.665" v="2521"/>
        <pc:sldMkLst>
          <pc:docMk/>
          <pc:sldMk cId="952590511" sldId="361"/>
        </pc:sldMkLst>
        <pc:spChg chg="del">
          <ac:chgData name="Tạ Hữu Huy Võ" userId="5b3909076557065b" providerId="LiveId" clId="{86E24279-9D7B-4D87-8A1D-21C839D3D38C}" dt="2025-07-05T16:17:17.044" v="2520" actId="478"/>
          <ac:spMkLst>
            <pc:docMk/>
            <pc:sldMk cId="952590511" sldId="361"/>
            <ac:spMk id="2" creationId="{69143FB4-3AE8-4D4C-1EF5-2424D37CA03A}"/>
          </ac:spMkLst>
        </pc:spChg>
        <pc:spChg chg="del">
          <ac:chgData name="Tạ Hữu Huy Võ" userId="5b3909076557065b" providerId="LiveId" clId="{86E24279-9D7B-4D87-8A1D-21C839D3D38C}" dt="2025-07-05T15:52:28.259" v="2126" actId="478"/>
          <ac:spMkLst>
            <pc:docMk/>
            <pc:sldMk cId="952590511" sldId="361"/>
            <ac:spMk id="3" creationId="{D9A7723C-BF34-5E9B-64DD-701EB5709A85}"/>
          </ac:spMkLst>
        </pc:spChg>
        <pc:spChg chg="add mod">
          <ac:chgData name="Tạ Hữu Huy Võ" userId="5b3909076557065b" providerId="LiveId" clId="{86E24279-9D7B-4D87-8A1D-21C839D3D38C}" dt="2025-07-05T16:09:35.430" v="2299" actId="1076"/>
          <ac:spMkLst>
            <pc:docMk/>
            <pc:sldMk cId="952590511" sldId="361"/>
            <ac:spMk id="4" creationId="{AD89A67C-BB05-5F7E-CF7F-51D659187251}"/>
          </ac:spMkLst>
        </pc:spChg>
        <pc:spChg chg="mod">
          <ac:chgData name="Tạ Hữu Huy Võ" userId="5b3909076557065b" providerId="LiveId" clId="{86E24279-9D7B-4D87-8A1D-21C839D3D38C}" dt="2025-07-05T15:52:32.287" v="2127" actId="1076"/>
          <ac:spMkLst>
            <pc:docMk/>
            <pc:sldMk cId="952590511" sldId="361"/>
            <ac:spMk id="5" creationId="{F73F14A9-9EDC-8811-1506-4A8470B07135}"/>
          </ac:spMkLst>
        </pc:spChg>
        <pc:spChg chg="add mod">
          <ac:chgData name="Tạ Hữu Huy Võ" userId="5b3909076557065b" providerId="LiveId" clId="{86E24279-9D7B-4D87-8A1D-21C839D3D38C}" dt="2025-07-05T16:09:43.180" v="2300" actId="1076"/>
          <ac:spMkLst>
            <pc:docMk/>
            <pc:sldMk cId="952590511" sldId="361"/>
            <ac:spMk id="6" creationId="{08AD9EC7-0449-0A80-C763-F97DF061652B}"/>
          </ac:spMkLst>
        </pc:spChg>
        <pc:spChg chg="add mod">
          <ac:chgData name="Tạ Hữu Huy Võ" userId="5b3909076557065b" providerId="LiveId" clId="{86E24279-9D7B-4D87-8A1D-21C839D3D38C}" dt="2025-07-05T16:09:13.279" v="2295" actId="1037"/>
          <ac:spMkLst>
            <pc:docMk/>
            <pc:sldMk cId="952590511" sldId="361"/>
            <ac:spMk id="7" creationId="{3BE1F8DC-E750-2754-42AC-5124E6352EAD}"/>
          </ac:spMkLst>
        </pc:spChg>
        <pc:spChg chg="add mod">
          <ac:chgData name="Tạ Hữu Huy Võ" userId="5b3909076557065b" providerId="LiveId" clId="{86E24279-9D7B-4D87-8A1D-21C839D3D38C}" dt="2025-07-05T16:09:05.261" v="2275" actId="14100"/>
          <ac:spMkLst>
            <pc:docMk/>
            <pc:sldMk cId="952590511" sldId="361"/>
            <ac:spMk id="8" creationId="{2E083095-5800-87B6-C6D5-117683F96977}"/>
          </ac:spMkLst>
        </pc:spChg>
        <pc:spChg chg="add mod">
          <ac:chgData name="Tạ Hữu Huy Võ" userId="5b3909076557065b" providerId="LiveId" clId="{86E24279-9D7B-4D87-8A1D-21C839D3D38C}" dt="2025-07-05T16:09:27.992" v="2298" actId="1076"/>
          <ac:spMkLst>
            <pc:docMk/>
            <pc:sldMk cId="952590511" sldId="361"/>
            <ac:spMk id="9" creationId="{F9DC71EA-2D59-8124-DC6B-B89FE65C4A93}"/>
          </ac:spMkLst>
        </pc:spChg>
        <pc:spChg chg="add mod">
          <ac:chgData name="Tạ Hữu Huy Võ" userId="5b3909076557065b" providerId="LiveId" clId="{86E24279-9D7B-4D87-8A1D-21C839D3D38C}" dt="2025-07-05T16:09:26.241" v="2297" actId="1076"/>
          <ac:spMkLst>
            <pc:docMk/>
            <pc:sldMk cId="952590511" sldId="361"/>
            <ac:spMk id="10" creationId="{5CE4AF8A-D6F2-E34B-890B-61C39910D327}"/>
          </ac:spMkLst>
        </pc:spChg>
        <pc:spChg chg="add mod">
          <ac:chgData name="Tạ Hữu Huy Võ" userId="5b3909076557065b" providerId="LiveId" clId="{86E24279-9D7B-4D87-8A1D-21C839D3D38C}" dt="2025-07-05T16:17:17.665" v="2521"/>
          <ac:spMkLst>
            <pc:docMk/>
            <pc:sldMk cId="952590511" sldId="361"/>
            <ac:spMk id="11" creationId="{801391A4-DEB8-F518-E95D-80EF20F59BB9}"/>
          </ac:spMkLst>
        </pc:spChg>
      </pc:sldChg>
      <pc:sldChg chg="addSp delSp modSp add del mod">
        <pc:chgData name="Tạ Hữu Huy Võ" userId="5b3909076557065b" providerId="LiveId" clId="{86E24279-9D7B-4D87-8A1D-21C839D3D38C}" dt="2025-07-05T19:41:10.037" v="4968" actId="47"/>
        <pc:sldMkLst>
          <pc:docMk/>
          <pc:sldMk cId="3443550487" sldId="362"/>
        </pc:sldMkLst>
        <pc:spChg chg="del">
          <ac:chgData name="Tạ Hữu Huy Võ" userId="5b3909076557065b" providerId="LiveId" clId="{86E24279-9D7B-4D87-8A1D-21C839D3D38C}" dt="2025-07-05T16:17:20.504" v="2522" actId="478"/>
          <ac:spMkLst>
            <pc:docMk/>
            <pc:sldMk cId="3443550487" sldId="362"/>
            <ac:spMk id="2" creationId="{E08DEC5F-0FE0-F5C7-6AA5-54D3B9C64ADE}"/>
          </ac:spMkLst>
        </pc:spChg>
        <pc:spChg chg="add mod">
          <ac:chgData name="Tạ Hữu Huy Võ" userId="5b3909076557065b" providerId="LiveId" clId="{86E24279-9D7B-4D87-8A1D-21C839D3D38C}" dt="2025-07-05T16:14:31.504" v="2472" actId="1076"/>
          <ac:spMkLst>
            <pc:docMk/>
            <pc:sldMk cId="3443550487" sldId="362"/>
            <ac:spMk id="3" creationId="{1D3A7B72-D4AE-88B0-40D1-B284EBAC01E7}"/>
          </ac:spMkLst>
        </pc:spChg>
        <pc:spChg chg="del">
          <ac:chgData name="Tạ Hữu Huy Võ" userId="5b3909076557065b" providerId="LiveId" clId="{86E24279-9D7B-4D87-8A1D-21C839D3D38C}" dt="2025-07-05T16:10:13.554" v="2302" actId="478"/>
          <ac:spMkLst>
            <pc:docMk/>
            <pc:sldMk cId="3443550487" sldId="362"/>
            <ac:spMk id="4" creationId="{8AFD6B02-4946-A2E9-09D6-3F13E5D72A52}"/>
          </ac:spMkLst>
        </pc:spChg>
        <pc:spChg chg="mod">
          <ac:chgData name="Tạ Hữu Huy Võ" userId="5b3909076557065b" providerId="LiveId" clId="{86E24279-9D7B-4D87-8A1D-21C839D3D38C}" dt="2025-07-05T16:15:17.646" v="2486" actId="1037"/>
          <ac:spMkLst>
            <pc:docMk/>
            <pc:sldMk cId="3443550487" sldId="362"/>
            <ac:spMk id="5" creationId="{4EF0F7F6-BE86-5397-6F5F-3CF4CDA166D1}"/>
          </ac:spMkLst>
        </pc:spChg>
        <pc:spChg chg="del">
          <ac:chgData name="Tạ Hữu Huy Võ" userId="5b3909076557065b" providerId="LiveId" clId="{86E24279-9D7B-4D87-8A1D-21C839D3D38C}" dt="2025-07-05T16:10:13.554" v="2302" actId="478"/>
          <ac:spMkLst>
            <pc:docMk/>
            <pc:sldMk cId="3443550487" sldId="362"/>
            <ac:spMk id="6" creationId="{4900D9FB-AFEC-81F5-2144-22F7E8F3C347}"/>
          </ac:spMkLst>
        </pc:spChg>
        <pc:spChg chg="del">
          <ac:chgData name="Tạ Hữu Huy Võ" userId="5b3909076557065b" providerId="LiveId" clId="{86E24279-9D7B-4D87-8A1D-21C839D3D38C}" dt="2025-07-05T16:10:13.554" v="2302" actId="478"/>
          <ac:spMkLst>
            <pc:docMk/>
            <pc:sldMk cId="3443550487" sldId="362"/>
            <ac:spMk id="7" creationId="{047F8E2E-B770-BF62-C2EF-F59B4C5B34A5}"/>
          </ac:spMkLst>
        </pc:spChg>
        <pc:spChg chg="del">
          <ac:chgData name="Tạ Hữu Huy Võ" userId="5b3909076557065b" providerId="LiveId" clId="{86E24279-9D7B-4D87-8A1D-21C839D3D38C}" dt="2025-07-05T16:10:13.554" v="2302" actId="478"/>
          <ac:spMkLst>
            <pc:docMk/>
            <pc:sldMk cId="3443550487" sldId="362"/>
            <ac:spMk id="8" creationId="{2D90AC98-C534-DC73-B6EA-69924DC6A32A}"/>
          </ac:spMkLst>
        </pc:spChg>
        <pc:spChg chg="del">
          <ac:chgData name="Tạ Hữu Huy Võ" userId="5b3909076557065b" providerId="LiveId" clId="{86E24279-9D7B-4D87-8A1D-21C839D3D38C}" dt="2025-07-05T16:10:13.554" v="2302" actId="478"/>
          <ac:spMkLst>
            <pc:docMk/>
            <pc:sldMk cId="3443550487" sldId="362"/>
            <ac:spMk id="9" creationId="{DFC09327-38F9-0D9E-2BFA-EB4146643A07}"/>
          </ac:spMkLst>
        </pc:spChg>
        <pc:spChg chg="del">
          <ac:chgData name="Tạ Hữu Huy Võ" userId="5b3909076557065b" providerId="LiveId" clId="{86E24279-9D7B-4D87-8A1D-21C839D3D38C}" dt="2025-07-05T16:10:13.554" v="2302" actId="478"/>
          <ac:spMkLst>
            <pc:docMk/>
            <pc:sldMk cId="3443550487" sldId="362"/>
            <ac:spMk id="10" creationId="{69BBD003-CBCC-8E60-CAAB-A9A122887004}"/>
          </ac:spMkLst>
        </pc:spChg>
        <pc:spChg chg="add mod">
          <ac:chgData name="Tạ Hữu Huy Võ" userId="5b3909076557065b" providerId="LiveId" clId="{86E24279-9D7B-4D87-8A1D-21C839D3D38C}" dt="2025-07-05T16:14:31.504" v="2472" actId="1076"/>
          <ac:spMkLst>
            <pc:docMk/>
            <pc:sldMk cId="3443550487" sldId="362"/>
            <ac:spMk id="11" creationId="{A1B28B26-1A65-CAC1-A445-DF8A43263D73}"/>
          </ac:spMkLst>
        </pc:spChg>
        <pc:spChg chg="add mod">
          <ac:chgData name="Tạ Hữu Huy Võ" userId="5b3909076557065b" providerId="LiveId" clId="{86E24279-9D7B-4D87-8A1D-21C839D3D38C}" dt="2025-07-05T16:14:31.504" v="2472" actId="1076"/>
          <ac:spMkLst>
            <pc:docMk/>
            <pc:sldMk cId="3443550487" sldId="362"/>
            <ac:spMk id="12" creationId="{D4E7A06F-161F-D221-97E5-9FEF1F82A2BE}"/>
          </ac:spMkLst>
        </pc:spChg>
        <pc:spChg chg="add del">
          <ac:chgData name="Tạ Hữu Huy Võ" userId="5b3909076557065b" providerId="LiveId" clId="{86E24279-9D7B-4D87-8A1D-21C839D3D38C}" dt="2025-07-05T16:13:43.645" v="2463" actId="478"/>
          <ac:spMkLst>
            <pc:docMk/>
            <pc:sldMk cId="3443550487" sldId="362"/>
            <ac:spMk id="14" creationId="{75529746-E907-1F9F-401B-F4608CF27FE4}"/>
          </ac:spMkLst>
        </pc:spChg>
        <pc:spChg chg="add mod">
          <ac:chgData name="Tạ Hữu Huy Võ" userId="5b3909076557065b" providerId="LiveId" clId="{86E24279-9D7B-4D87-8A1D-21C839D3D38C}" dt="2025-07-05T16:15:04.350" v="2477" actId="14100"/>
          <ac:spMkLst>
            <pc:docMk/>
            <pc:sldMk cId="3443550487" sldId="362"/>
            <ac:spMk id="15" creationId="{C86A8CC9-31ED-C9FA-5820-294682C100DF}"/>
          </ac:spMkLst>
        </pc:spChg>
        <pc:spChg chg="add mod">
          <ac:chgData name="Tạ Hữu Huy Võ" userId="5b3909076557065b" providerId="LiveId" clId="{86E24279-9D7B-4D87-8A1D-21C839D3D38C}" dt="2025-07-05T16:15:45.914" v="2508" actId="14100"/>
          <ac:spMkLst>
            <pc:docMk/>
            <pc:sldMk cId="3443550487" sldId="362"/>
            <ac:spMk id="16" creationId="{A368E778-AD03-5631-4D3D-0AD15E0747AF}"/>
          </ac:spMkLst>
        </pc:spChg>
        <pc:spChg chg="add mod">
          <ac:chgData name="Tạ Hữu Huy Võ" userId="5b3909076557065b" providerId="LiveId" clId="{86E24279-9D7B-4D87-8A1D-21C839D3D38C}" dt="2025-07-05T16:16:15.678" v="2517" actId="1038"/>
          <ac:spMkLst>
            <pc:docMk/>
            <pc:sldMk cId="3443550487" sldId="362"/>
            <ac:spMk id="17" creationId="{CD3981E6-67EB-DFFA-C671-0DF60365D4D5}"/>
          </ac:spMkLst>
        </pc:spChg>
        <pc:spChg chg="add mod">
          <ac:chgData name="Tạ Hữu Huy Võ" userId="5b3909076557065b" providerId="LiveId" clId="{86E24279-9D7B-4D87-8A1D-21C839D3D38C}" dt="2025-07-05T16:17:20.949" v="2523"/>
          <ac:spMkLst>
            <pc:docMk/>
            <pc:sldMk cId="3443550487" sldId="362"/>
            <ac:spMk id="18" creationId="{28C24EAF-231D-7556-6C17-2543DC3B78E9}"/>
          </ac:spMkLst>
        </pc:spChg>
      </pc:sldChg>
      <pc:sldChg chg="addSp delSp modSp add del mod ord">
        <pc:chgData name="Tạ Hữu Huy Võ" userId="5b3909076557065b" providerId="LiveId" clId="{86E24279-9D7B-4D87-8A1D-21C839D3D38C}" dt="2025-07-05T16:18:28.729" v="2550" actId="47"/>
        <pc:sldMkLst>
          <pc:docMk/>
          <pc:sldMk cId="4127956938" sldId="363"/>
        </pc:sldMkLst>
        <pc:spChg chg="mod">
          <ac:chgData name="Tạ Hữu Huy Võ" userId="5b3909076557065b" providerId="LiveId" clId="{86E24279-9D7B-4D87-8A1D-21C839D3D38C}" dt="2025-07-05T16:17:36.523" v="2543" actId="20577"/>
          <ac:spMkLst>
            <pc:docMk/>
            <pc:sldMk cId="4127956938" sldId="363"/>
            <ac:spMk id="2" creationId="{96879AA2-2BF6-00C7-0857-13A81B9FD781}"/>
          </ac:spMkLst>
        </pc:spChg>
        <pc:spChg chg="del">
          <ac:chgData name="Tạ Hữu Huy Võ" userId="5b3909076557065b" providerId="LiveId" clId="{86E24279-9D7B-4D87-8A1D-21C839D3D38C}" dt="2025-07-05T16:17:40.051" v="2545" actId="478"/>
          <ac:spMkLst>
            <pc:docMk/>
            <pc:sldMk cId="4127956938" sldId="363"/>
            <ac:spMk id="3" creationId="{0BF6B72B-80E3-28A8-D8E5-84BA791A77C4}"/>
          </ac:spMkLst>
        </pc:spChg>
        <pc:spChg chg="del">
          <ac:chgData name="Tạ Hữu Huy Võ" userId="5b3909076557065b" providerId="LiveId" clId="{86E24279-9D7B-4D87-8A1D-21C839D3D38C}" dt="2025-07-05T16:17:38.977" v="2544" actId="478"/>
          <ac:spMkLst>
            <pc:docMk/>
            <pc:sldMk cId="4127956938" sldId="363"/>
            <ac:spMk id="5" creationId="{37475DA8-43E3-87C8-6C48-DC6D4321C3E4}"/>
          </ac:spMkLst>
        </pc:spChg>
        <pc:picChg chg="add mod">
          <ac:chgData name="Tạ Hữu Huy Võ" userId="5b3909076557065b" providerId="LiveId" clId="{86E24279-9D7B-4D87-8A1D-21C839D3D38C}" dt="2025-07-05T16:18:10.309" v="2548" actId="1076"/>
          <ac:picMkLst>
            <pc:docMk/>
            <pc:sldMk cId="4127956938" sldId="363"/>
            <ac:picMk id="1026" creationId="{8483D7DA-7F9F-C051-F2EB-C37B2FEC20D5}"/>
          </ac:picMkLst>
        </pc:picChg>
      </pc:sldChg>
      <pc:sldChg chg="addSp delSp modSp add mod">
        <pc:chgData name="Tạ Hữu Huy Võ" userId="5b3909076557065b" providerId="LiveId" clId="{86E24279-9D7B-4D87-8A1D-21C839D3D38C}" dt="2025-07-05T19:36:54.947" v="4689" actId="1076"/>
        <pc:sldMkLst>
          <pc:docMk/>
          <pc:sldMk cId="3105513986" sldId="364"/>
        </pc:sldMkLst>
        <pc:spChg chg="add mod">
          <ac:chgData name="Tạ Hữu Huy Võ" userId="5b3909076557065b" providerId="LiveId" clId="{86E24279-9D7B-4D87-8A1D-21C839D3D38C}" dt="2025-07-05T16:23:24.095" v="2742" actId="1076"/>
          <ac:spMkLst>
            <pc:docMk/>
            <pc:sldMk cId="3105513986" sldId="364"/>
            <ac:spMk id="3" creationId="{7C62EE93-DF28-97D6-D366-F2B2D2D8882E}"/>
          </ac:spMkLst>
        </pc:spChg>
        <pc:spChg chg="add mod">
          <ac:chgData name="Tạ Hữu Huy Võ" userId="5b3909076557065b" providerId="LiveId" clId="{86E24279-9D7B-4D87-8A1D-21C839D3D38C}" dt="2025-07-05T16:23:29.605" v="2743" actId="1076"/>
          <ac:spMkLst>
            <pc:docMk/>
            <pc:sldMk cId="3105513986" sldId="364"/>
            <ac:spMk id="4" creationId="{38070DE1-787C-471D-E9CF-A80E93E21C3A}"/>
          </ac:spMkLst>
        </pc:spChg>
        <pc:spChg chg="add mod">
          <ac:chgData name="Tạ Hữu Huy Võ" userId="5b3909076557065b" providerId="LiveId" clId="{86E24279-9D7B-4D87-8A1D-21C839D3D38C}" dt="2025-07-05T16:23:36.199" v="2744" actId="1076"/>
          <ac:spMkLst>
            <pc:docMk/>
            <pc:sldMk cId="3105513986" sldId="364"/>
            <ac:spMk id="5" creationId="{89497621-C419-78DF-954F-6122B1DE6CFD}"/>
          </ac:spMkLst>
        </pc:spChg>
        <pc:spChg chg="add mod">
          <ac:chgData name="Tạ Hữu Huy Võ" userId="5b3909076557065b" providerId="LiveId" clId="{86E24279-9D7B-4D87-8A1D-21C839D3D38C}" dt="2025-07-05T16:23:38.716" v="2745" actId="1076"/>
          <ac:spMkLst>
            <pc:docMk/>
            <pc:sldMk cId="3105513986" sldId="364"/>
            <ac:spMk id="6" creationId="{DF2984A6-7F2D-1B45-68BF-E9A6C94155AB}"/>
          </ac:spMkLst>
        </pc:spChg>
        <pc:spChg chg="add mod">
          <ac:chgData name="Tạ Hữu Huy Võ" userId="5b3909076557065b" providerId="LiveId" clId="{86E24279-9D7B-4D87-8A1D-21C839D3D38C}" dt="2025-07-05T16:22:49.545" v="2737" actId="14100"/>
          <ac:spMkLst>
            <pc:docMk/>
            <pc:sldMk cId="3105513986" sldId="364"/>
            <ac:spMk id="7" creationId="{2D08C5DB-9A80-6CEB-25A2-67BD2B204FF0}"/>
          </ac:spMkLst>
        </pc:spChg>
        <pc:picChg chg="add del mod">
          <ac:chgData name="Tạ Hữu Huy Võ" userId="5b3909076557065b" providerId="LiveId" clId="{86E24279-9D7B-4D87-8A1D-21C839D3D38C}" dt="2025-07-05T19:36:45.276" v="4687" actId="478"/>
          <ac:picMkLst>
            <pc:docMk/>
            <pc:sldMk cId="3105513986" sldId="364"/>
            <ac:picMk id="1026" creationId="{2340D24E-98E4-B0AC-29B9-B4160C7EAAF4}"/>
          </ac:picMkLst>
        </pc:picChg>
        <pc:picChg chg="add">
          <ac:chgData name="Tạ Hữu Huy Võ" userId="5b3909076557065b" providerId="LiveId" clId="{86E24279-9D7B-4D87-8A1D-21C839D3D38C}" dt="2025-07-05T19:36:25.439" v="4667"/>
          <ac:picMkLst>
            <pc:docMk/>
            <pc:sldMk cId="3105513986" sldId="364"/>
            <ac:picMk id="4098" creationId="{89863882-B819-BBA9-BEC2-461FFD57517D}"/>
          </ac:picMkLst>
        </pc:picChg>
        <pc:picChg chg="add mod">
          <ac:chgData name="Tạ Hữu Huy Võ" userId="5b3909076557065b" providerId="LiveId" clId="{86E24279-9D7B-4D87-8A1D-21C839D3D38C}" dt="2025-07-05T19:36:54.947" v="4689" actId="1076"/>
          <ac:picMkLst>
            <pc:docMk/>
            <pc:sldMk cId="3105513986" sldId="364"/>
            <ac:picMk id="4100" creationId="{048B6636-6A55-B80B-5A86-7B1C20DA13AF}"/>
          </ac:picMkLst>
        </pc:picChg>
      </pc:sldChg>
      <pc:sldChg chg="addSp delSp modSp add mod">
        <pc:chgData name="Tạ Hữu Huy Võ" userId="5b3909076557065b" providerId="LiveId" clId="{86E24279-9D7B-4D87-8A1D-21C839D3D38C}" dt="2025-07-05T17:32:37.382" v="4500" actId="1076"/>
        <pc:sldMkLst>
          <pc:docMk/>
          <pc:sldMk cId="936759315" sldId="365"/>
        </pc:sldMkLst>
        <pc:spChg chg="mod">
          <ac:chgData name="Tạ Hữu Huy Võ" userId="5b3909076557065b" providerId="LiveId" clId="{86E24279-9D7B-4D87-8A1D-21C839D3D38C}" dt="2025-07-05T17:32:22.857" v="4489" actId="1036"/>
          <ac:spMkLst>
            <pc:docMk/>
            <pc:sldMk cId="936759315" sldId="365"/>
            <ac:spMk id="3" creationId="{D020CDA9-30E1-E5BB-6989-5B4875BD3798}"/>
          </ac:spMkLst>
        </pc:spChg>
        <pc:spChg chg="mod">
          <ac:chgData name="Tạ Hữu Huy Võ" userId="5b3909076557065b" providerId="LiveId" clId="{86E24279-9D7B-4D87-8A1D-21C839D3D38C}" dt="2025-07-05T17:32:12.829" v="4483" actId="1076"/>
          <ac:spMkLst>
            <pc:docMk/>
            <pc:sldMk cId="936759315" sldId="365"/>
            <ac:spMk id="4" creationId="{A0BD888A-E03F-D1F1-1C63-04C9EC9CCB8B}"/>
          </ac:spMkLst>
        </pc:spChg>
        <pc:spChg chg="mod">
          <ac:chgData name="Tạ Hữu Huy Võ" userId="5b3909076557065b" providerId="LiveId" clId="{86E24279-9D7B-4D87-8A1D-21C839D3D38C}" dt="2025-07-05T17:32:28.357" v="4497" actId="1038"/>
          <ac:spMkLst>
            <pc:docMk/>
            <pc:sldMk cId="936759315" sldId="365"/>
            <ac:spMk id="5" creationId="{F623B93A-101D-7169-C3E2-E3210310E700}"/>
          </ac:spMkLst>
        </pc:spChg>
        <pc:spChg chg="del">
          <ac:chgData name="Tạ Hữu Huy Võ" userId="5b3909076557065b" providerId="LiveId" clId="{86E24279-9D7B-4D87-8A1D-21C839D3D38C}" dt="2025-07-05T16:26:25.908" v="2812" actId="478"/>
          <ac:spMkLst>
            <pc:docMk/>
            <pc:sldMk cId="936759315" sldId="365"/>
            <ac:spMk id="6" creationId="{C7682B60-EBA9-3E13-6A7A-441DED09D1AB}"/>
          </ac:spMkLst>
        </pc:spChg>
        <pc:spChg chg="mod">
          <ac:chgData name="Tạ Hữu Huy Võ" userId="5b3909076557065b" providerId="LiveId" clId="{86E24279-9D7B-4D87-8A1D-21C839D3D38C}" dt="2025-07-05T16:24:16.810" v="2805" actId="14100"/>
          <ac:spMkLst>
            <pc:docMk/>
            <pc:sldMk cId="936759315" sldId="365"/>
            <ac:spMk id="7" creationId="{F036FB5C-D10A-B8CD-1A98-CAE8F4B631E8}"/>
          </ac:spMkLst>
        </pc:spChg>
        <pc:spChg chg="add del mod">
          <ac:chgData name="Tạ Hữu Huy Võ" userId="5b3909076557065b" providerId="LiveId" clId="{86E24279-9D7B-4D87-8A1D-21C839D3D38C}" dt="2025-07-05T17:31:51.651" v="4448" actId="478"/>
          <ac:spMkLst>
            <pc:docMk/>
            <pc:sldMk cId="936759315" sldId="365"/>
            <ac:spMk id="8" creationId="{B41E0CDD-04AA-9CDE-D61B-D3B797C0DEC5}"/>
          </ac:spMkLst>
        </pc:spChg>
        <pc:spChg chg="add del mod">
          <ac:chgData name="Tạ Hữu Huy Võ" userId="5b3909076557065b" providerId="LiveId" clId="{86E24279-9D7B-4D87-8A1D-21C839D3D38C}" dt="2025-07-05T17:31:51.651" v="4448" actId="478"/>
          <ac:spMkLst>
            <pc:docMk/>
            <pc:sldMk cId="936759315" sldId="365"/>
            <ac:spMk id="9" creationId="{EFDC8D6C-3822-F91E-C38E-B062C952BCE0}"/>
          </ac:spMkLst>
        </pc:spChg>
        <pc:spChg chg="add del mod ord">
          <ac:chgData name="Tạ Hữu Huy Võ" userId="5b3909076557065b" providerId="LiveId" clId="{86E24279-9D7B-4D87-8A1D-21C839D3D38C}" dt="2025-07-05T17:31:54.792" v="4451" actId="478"/>
          <ac:spMkLst>
            <pc:docMk/>
            <pc:sldMk cId="936759315" sldId="365"/>
            <ac:spMk id="10" creationId="{5429697D-52AA-CD1B-E264-06D2EA85E903}"/>
          </ac:spMkLst>
        </pc:spChg>
        <pc:picChg chg="del">
          <ac:chgData name="Tạ Hữu Huy Võ" userId="5b3909076557065b" providerId="LiveId" clId="{86E24279-9D7B-4D87-8A1D-21C839D3D38C}" dt="2025-07-05T16:25:43.817" v="2806" actId="478"/>
          <ac:picMkLst>
            <pc:docMk/>
            <pc:sldMk cId="936759315" sldId="365"/>
            <ac:picMk id="1026" creationId="{0B4F54BE-0188-230A-A788-D5E5B11E7809}"/>
          </ac:picMkLst>
        </pc:picChg>
        <pc:picChg chg="add mod">
          <ac:chgData name="Tạ Hữu Huy Võ" userId="5b3909076557065b" providerId="LiveId" clId="{86E24279-9D7B-4D87-8A1D-21C839D3D38C}" dt="2025-07-05T17:32:37.382" v="4500" actId="1076"/>
          <ac:picMkLst>
            <pc:docMk/>
            <pc:sldMk cId="936759315" sldId="365"/>
            <ac:picMk id="3074" creationId="{CD3AFB09-A143-DBD5-CAD2-F0310EFD8566}"/>
          </ac:picMkLst>
        </pc:picChg>
      </pc:sldChg>
      <pc:sldChg chg="delSp add del">
        <pc:chgData name="Tạ Hữu Huy Võ" userId="5b3909076557065b" providerId="LiveId" clId="{86E24279-9D7B-4D87-8A1D-21C839D3D38C}" dt="2025-07-05T16:21:47.948" v="2688" actId="47"/>
        <pc:sldMkLst>
          <pc:docMk/>
          <pc:sldMk cId="4100572104" sldId="365"/>
        </pc:sldMkLst>
        <pc:picChg chg="del">
          <ac:chgData name="Tạ Hữu Huy Võ" userId="5b3909076557065b" providerId="LiveId" clId="{86E24279-9D7B-4D87-8A1D-21C839D3D38C}" dt="2025-07-05T16:21:46.759" v="2687" actId="478"/>
          <ac:picMkLst>
            <pc:docMk/>
            <pc:sldMk cId="4100572104" sldId="365"/>
            <ac:picMk id="1026" creationId="{88B5BC58-7C2A-2383-C27F-860F25E9AA66}"/>
          </ac:picMkLst>
        </pc:picChg>
      </pc:sldChg>
      <pc:sldChg chg="addSp delSp modSp add">
        <pc:chgData name="Tạ Hữu Huy Võ" userId="5b3909076557065b" providerId="LiveId" clId="{86E24279-9D7B-4D87-8A1D-21C839D3D38C}" dt="2025-07-05T19:37:25.347" v="4697" actId="1076"/>
        <pc:sldMkLst>
          <pc:docMk/>
          <pc:sldMk cId="2696471078" sldId="366"/>
        </pc:sldMkLst>
        <pc:picChg chg="add mod">
          <ac:chgData name="Tạ Hữu Huy Võ" userId="5b3909076557065b" providerId="LiveId" clId="{86E24279-9D7B-4D87-8A1D-21C839D3D38C}" dt="2025-07-05T19:37:25.347" v="4697" actId="1076"/>
          <ac:picMkLst>
            <pc:docMk/>
            <pc:sldMk cId="2696471078" sldId="366"/>
            <ac:picMk id="10" creationId="{BCBD4DAF-9A9A-1A75-35E7-99E3AC5B5873}"/>
          </ac:picMkLst>
        </pc:picChg>
        <pc:picChg chg="del mod">
          <ac:chgData name="Tạ Hữu Huy Võ" userId="5b3909076557065b" providerId="LiveId" clId="{86E24279-9D7B-4D87-8A1D-21C839D3D38C}" dt="2025-07-05T19:37:22.150" v="4696" actId="478"/>
          <ac:picMkLst>
            <pc:docMk/>
            <pc:sldMk cId="2696471078" sldId="366"/>
            <ac:picMk id="1026" creationId="{EAAB5539-1CB8-FFD1-8067-0A74D7D6CD3E}"/>
          </ac:picMkLst>
        </pc:picChg>
      </pc:sldChg>
      <pc:sldChg chg="addSp delSp modSp add del mod">
        <pc:chgData name="Tạ Hữu Huy Võ" userId="5b3909076557065b" providerId="LiveId" clId="{86E24279-9D7B-4D87-8A1D-21C839D3D38C}" dt="2025-07-05T19:40:57.079" v="4967" actId="47"/>
        <pc:sldMkLst>
          <pc:docMk/>
          <pc:sldMk cId="374056591" sldId="367"/>
        </pc:sldMkLst>
        <pc:spChg chg="del">
          <ac:chgData name="Tạ Hữu Huy Võ" userId="5b3909076557065b" providerId="LiveId" clId="{86E24279-9D7B-4D87-8A1D-21C839D3D38C}" dt="2025-07-05T16:32:31.240" v="3069" actId="478"/>
          <ac:spMkLst>
            <pc:docMk/>
            <pc:sldMk cId="374056591" sldId="367"/>
            <ac:spMk id="3" creationId="{08E20D6C-EB6F-7699-00E0-7C6AF6790D5B}"/>
          </ac:spMkLst>
        </pc:spChg>
        <pc:spChg chg="del">
          <ac:chgData name="Tạ Hữu Huy Võ" userId="5b3909076557065b" providerId="LiveId" clId="{86E24279-9D7B-4D87-8A1D-21C839D3D38C}" dt="2025-07-05T16:32:31.240" v="3069" actId="478"/>
          <ac:spMkLst>
            <pc:docMk/>
            <pc:sldMk cId="374056591" sldId="367"/>
            <ac:spMk id="4" creationId="{B48CF180-01AA-9380-F708-74CE89789119}"/>
          </ac:spMkLst>
        </pc:spChg>
        <pc:spChg chg="del">
          <ac:chgData name="Tạ Hữu Huy Võ" userId="5b3909076557065b" providerId="LiveId" clId="{86E24279-9D7B-4D87-8A1D-21C839D3D38C}" dt="2025-07-05T16:32:31.240" v="3069" actId="478"/>
          <ac:spMkLst>
            <pc:docMk/>
            <pc:sldMk cId="374056591" sldId="367"/>
            <ac:spMk id="5" creationId="{91D2F53A-4352-53A8-9411-B64DB79D9231}"/>
          </ac:spMkLst>
        </pc:spChg>
        <pc:spChg chg="del">
          <ac:chgData name="Tạ Hữu Huy Võ" userId="5b3909076557065b" providerId="LiveId" clId="{86E24279-9D7B-4D87-8A1D-21C839D3D38C}" dt="2025-07-05T16:32:31.240" v="3069" actId="478"/>
          <ac:spMkLst>
            <pc:docMk/>
            <pc:sldMk cId="374056591" sldId="367"/>
            <ac:spMk id="7" creationId="{5308EBFC-C0A3-1973-35B0-6ACB4C7ACDAA}"/>
          </ac:spMkLst>
        </pc:spChg>
        <pc:spChg chg="del">
          <ac:chgData name="Tạ Hữu Huy Võ" userId="5b3909076557065b" providerId="LiveId" clId="{86E24279-9D7B-4D87-8A1D-21C839D3D38C}" dt="2025-07-05T16:32:31.240" v="3069" actId="478"/>
          <ac:spMkLst>
            <pc:docMk/>
            <pc:sldMk cId="374056591" sldId="367"/>
            <ac:spMk id="8" creationId="{9D611671-F000-CFBA-3ED0-EB237976E13F}"/>
          </ac:spMkLst>
        </pc:spChg>
        <pc:spChg chg="del">
          <ac:chgData name="Tạ Hữu Huy Võ" userId="5b3909076557065b" providerId="LiveId" clId="{86E24279-9D7B-4D87-8A1D-21C839D3D38C}" dt="2025-07-05T16:32:31.240" v="3069" actId="478"/>
          <ac:spMkLst>
            <pc:docMk/>
            <pc:sldMk cId="374056591" sldId="367"/>
            <ac:spMk id="9" creationId="{2E953A62-099D-99FE-2D4C-4A09A2223255}"/>
          </ac:spMkLst>
        </pc:spChg>
        <pc:spChg chg="mod">
          <ac:chgData name="Tạ Hữu Huy Võ" userId="5b3909076557065b" providerId="LiveId" clId="{86E24279-9D7B-4D87-8A1D-21C839D3D38C}" dt="2025-07-05T16:37:20.368" v="3204" actId="1036"/>
          <ac:spMkLst>
            <pc:docMk/>
            <pc:sldMk cId="374056591" sldId="367"/>
            <ac:spMk id="10" creationId="{2F203638-72C1-C42E-5FF5-CA5E6E9F2C71}"/>
          </ac:spMkLst>
        </pc:spChg>
        <pc:spChg chg="add mod">
          <ac:chgData name="Tạ Hữu Huy Võ" userId="5b3909076557065b" providerId="LiveId" clId="{86E24279-9D7B-4D87-8A1D-21C839D3D38C}" dt="2025-07-05T16:37:20.368" v="3204" actId="1036"/>
          <ac:spMkLst>
            <pc:docMk/>
            <pc:sldMk cId="374056591" sldId="367"/>
            <ac:spMk id="17" creationId="{0388017C-B1FA-3AA7-840B-999CA3E13715}"/>
          </ac:spMkLst>
        </pc:spChg>
        <pc:graphicFrameChg chg="add mod modGraphic">
          <ac:chgData name="Tạ Hữu Huy Võ" userId="5b3909076557065b" providerId="LiveId" clId="{86E24279-9D7B-4D87-8A1D-21C839D3D38C}" dt="2025-07-05T16:37:20.368" v="3204" actId="1036"/>
          <ac:graphicFrameMkLst>
            <pc:docMk/>
            <pc:sldMk cId="374056591" sldId="367"/>
            <ac:graphicFrameMk id="6" creationId="{17CDCE8C-2F5A-428C-2593-299A6A9109F8}"/>
          </ac:graphicFrameMkLst>
        </pc:graphicFrameChg>
        <pc:graphicFrameChg chg="add del mod">
          <ac:chgData name="Tạ Hữu Huy Võ" userId="5b3909076557065b" providerId="LiveId" clId="{86E24279-9D7B-4D87-8A1D-21C839D3D38C}" dt="2025-07-05T16:34:32.178" v="3104" actId="478"/>
          <ac:graphicFrameMkLst>
            <pc:docMk/>
            <pc:sldMk cId="374056591" sldId="367"/>
            <ac:graphicFrameMk id="11" creationId="{6571068A-61FE-54C6-C949-8044AF3F488E}"/>
          </ac:graphicFrameMkLst>
        </pc:graphicFrameChg>
        <pc:graphicFrameChg chg="add del mod">
          <ac:chgData name="Tạ Hữu Huy Võ" userId="5b3909076557065b" providerId="LiveId" clId="{86E24279-9D7B-4D87-8A1D-21C839D3D38C}" dt="2025-07-05T16:34:29.156" v="3103" actId="478"/>
          <ac:graphicFrameMkLst>
            <pc:docMk/>
            <pc:sldMk cId="374056591" sldId="367"/>
            <ac:graphicFrameMk id="12" creationId="{F86897AD-1EAD-29F1-95A1-ED9918A58172}"/>
          </ac:graphicFrameMkLst>
        </pc:graphicFrameChg>
        <pc:graphicFrameChg chg="add mod modGraphic">
          <ac:chgData name="Tạ Hữu Huy Võ" userId="5b3909076557065b" providerId="LiveId" clId="{86E24279-9D7B-4D87-8A1D-21C839D3D38C}" dt="2025-07-05T16:37:20.368" v="3204" actId="1036"/>
          <ac:graphicFrameMkLst>
            <pc:docMk/>
            <pc:sldMk cId="374056591" sldId="367"/>
            <ac:graphicFrameMk id="13" creationId="{01A4DDC7-BCB2-84BA-B3F7-07E8728AA5D0}"/>
          </ac:graphicFrameMkLst>
        </pc:graphicFrameChg>
        <pc:graphicFrameChg chg="add mod modGraphic">
          <ac:chgData name="Tạ Hữu Huy Võ" userId="5b3909076557065b" providerId="LiveId" clId="{86E24279-9D7B-4D87-8A1D-21C839D3D38C}" dt="2025-07-05T16:37:20.368" v="3204" actId="1036"/>
          <ac:graphicFrameMkLst>
            <pc:docMk/>
            <pc:sldMk cId="374056591" sldId="367"/>
            <ac:graphicFrameMk id="14" creationId="{3ED1A293-7178-8A3A-F396-D3C2A154D175}"/>
          </ac:graphicFrameMkLst>
        </pc:graphicFrameChg>
        <pc:graphicFrameChg chg="add mod modGraphic">
          <ac:chgData name="Tạ Hữu Huy Võ" userId="5b3909076557065b" providerId="LiveId" clId="{86E24279-9D7B-4D87-8A1D-21C839D3D38C}" dt="2025-07-05T16:37:20.368" v="3204" actId="1036"/>
          <ac:graphicFrameMkLst>
            <pc:docMk/>
            <pc:sldMk cId="374056591" sldId="367"/>
            <ac:graphicFrameMk id="15" creationId="{B99E870C-F985-B09E-41E1-FF43EE54C5E7}"/>
          </ac:graphicFrameMkLst>
        </pc:graphicFrameChg>
        <pc:graphicFrameChg chg="add mod modGraphic">
          <ac:chgData name="Tạ Hữu Huy Võ" userId="5b3909076557065b" providerId="LiveId" clId="{86E24279-9D7B-4D87-8A1D-21C839D3D38C}" dt="2025-07-05T16:37:20.368" v="3204" actId="1036"/>
          <ac:graphicFrameMkLst>
            <pc:docMk/>
            <pc:sldMk cId="374056591" sldId="367"/>
            <ac:graphicFrameMk id="16" creationId="{13858F1E-74B3-C209-0479-1245DAF044F0}"/>
          </ac:graphicFrameMkLst>
        </pc:graphicFrameChg>
        <pc:picChg chg="del">
          <ac:chgData name="Tạ Hữu Huy Võ" userId="5b3909076557065b" providerId="LiveId" clId="{86E24279-9D7B-4D87-8A1D-21C839D3D38C}" dt="2025-07-05T16:32:31.240" v="3069" actId="478"/>
          <ac:picMkLst>
            <pc:docMk/>
            <pc:sldMk cId="374056591" sldId="367"/>
            <ac:picMk id="3074" creationId="{DF142F9C-FDC0-B9FE-3C90-F075AE942088}"/>
          </ac:picMkLst>
        </pc:picChg>
      </pc:sldChg>
      <pc:sldChg chg="addSp delSp modSp add mod ord">
        <pc:chgData name="Tạ Hữu Huy Võ" userId="5b3909076557065b" providerId="LiveId" clId="{86E24279-9D7B-4D87-8A1D-21C839D3D38C}" dt="2025-07-05T17:29:13.584" v="4444" actId="1076"/>
        <pc:sldMkLst>
          <pc:docMk/>
          <pc:sldMk cId="2375198059" sldId="368"/>
        </pc:sldMkLst>
        <pc:spChg chg="mod">
          <ac:chgData name="Tạ Hữu Huy Võ" userId="5b3909076557065b" providerId="LiveId" clId="{86E24279-9D7B-4D87-8A1D-21C839D3D38C}" dt="2025-07-05T16:38:37.428" v="3311" actId="20577"/>
          <ac:spMkLst>
            <pc:docMk/>
            <pc:sldMk cId="2375198059" sldId="368"/>
            <ac:spMk id="2" creationId="{37152B90-3696-616C-6B7F-ED8A66F0DCAB}"/>
          </ac:spMkLst>
        </pc:spChg>
        <pc:spChg chg="del mod">
          <ac:chgData name="Tạ Hữu Huy Võ" userId="5b3909076557065b" providerId="LiveId" clId="{86E24279-9D7B-4D87-8A1D-21C839D3D38C}" dt="2025-07-05T16:37:37.815" v="3212" actId="478"/>
          <ac:spMkLst>
            <pc:docMk/>
            <pc:sldMk cId="2375198059" sldId="368"/>
            <ac:spMk id="3" creationId="{BB48CB68-ED0B-190E-AB57-0626071CDF0C}"/>
          </ac:spMkLst>
        </pc:spChg>
        <pc:spChg chg="del">
          <ac:chgData name="Tạ Hữu Huy Võ" userId="5b3909076557065b" providerId="LiveId" clId="{86E24279-9D7B-4D87-8A1D-21C839D3D38C}" dt="2025-07-05T16:37:38.195" v="3213" actId="478"/>
          <ac:spMkLst>
            <pc:docMk/>
            <pc:sldMk cId="2375198059" sldId="368"/>
            <ac:spMk id="4" creationId="{41F370E5-E720-0360-D777-8602F8AF3C30}"/>
          </ac:spMkLst>
        </pc:spChg>
        <pc:spChg chg="del">
          <ac:chgData name="Tạ Hữu Huy Võ" userId="5b3909076557065b" providerId="LiveId" clId="{86E24279-9D7B-4D87-8A1D-21C839D3D38C}" dt="2025-07-05T16:37:36.705" v="3210" actId="478"/>
          <ac:spMkLst>
            <pc:docMk/>
            <pc:sldMk cId="2375198059" sldId="368"/>
            <ac:spMk id="5" creationId="{D352CDD8-6147-3FB2-5913-43BFFEB3D7B6}"/>
          </ac:spMkLst>
        </pc:spChg>
        <pc:spChg chg="del">
          <ac:chgData name="Tạ Hữu Huy Võ" userId="5b3909076557065b" providerId="LiveId" clId="{86E24279-9D7B-4D87-8A1D-21C839D3D38C}" dt="2025-07-05T16:37:36.293" v="3209" actId="478"/>
          <ac:spMkLst>
            <pc:docMk/>
            <pc:sldMk cId="2375198059" sldId="368"/>
            <ac:spMk id="6" creationId="{BFE55323-90D4-ABBF-9ACF-EBCA4E87D2F1}"/>
          </ac:spMkLst>
        </pc:spChg>
        <pc:spChg chg="del">
          <ac:chgData name="Tạ Hữu Huy Võ" userId="5b3909076557065b" providerId="LiveId" clId="{86E24279-9D7B-4D87-8A1D-21C839D3D38C}" dt="2025-07-05T16:37:39.948" v="3214" actId="478"/>
          <ac:spMkLst>
            <pc:docMk/>
            <pc:sldMk cId="2375198059" sldId="368"/>
            <ac:spMk id="7" creationId="{2899B673-0F46-0581-8E04-A6EF894EA3EB}"/>
          </ac:spMkLst>
        </pc:spChg>
        <pc:picChg chg="del">
          <ac:chgData name="Tạ Hữu Huy Võ" userId="5b3909076557065b" providerId="LiveId" clId="{86E24279-9D7B-4D87-8A1D-21C839D3D38C}" dt="2025-07-05T16:37:35.453" v="3208" actId="478"/>
          <ac:picMkLst>
            <pc:docMk/>
            <pc:sldMk cId="2375198059" sldId="368"/>
            <ac:picMk id="1026" creationId="{C6E8CB01-852F-424C-79FB-742A60802777}"/>
          </ac:picMkLst>
        </pc:picChg>
        <pc:picChg chg="add mod">
          <ac:chgData name="Tạ Hữu Huy Võ" userId="5b3909076557065b" providerId="LiveId" clId="{86E24279-9D7B-4D87-8A1D-21C839D3D38C}" dt="2025-07-05T17:28:54.237" v="4440" actId="1076"/>
          <ac:picMkLst>
            <pc:docMk/>
            <pc:sldMk cId="2375198059" sldId="368"/>
            <ac:picMk id="9218" creationId="{23B8F97B-4918-757E-F3B1-10251BDE8C61}"/>
          </ac:picMkLst>
        </pc:picChg>
        <pc:picChg chg="add mod">
          <ac:chgData name="Tạ Hữu Huy Võ" userId="5b3909076557065b" providerId="LiveId" clId="{86E24279-9D7B-4D87-8A1D-21C839D3D38C}" dt="2025-07-05T17:29:13.584" v="4444" actId="1076"/>
          <ac:picMkLst>
            <pc:docMk/>
            <pc:sldMk cId="2375198059" sldId="368"/>
            <ac:picMk id="9220" creationId="{1736A3FB-BF24-56DE-C633-8B4C297F847A}"/>
          </ac:picMkLst>
        </pc:picChg>
      </pc:sldChg>
      <pc:sldChg chg="addSp delSp modSp add mod ord">
        <pc:chgData name="Tạ Hữu Huy Võ" userId="5b3909076557065b" providerId="LiveId" clId="{86E24279-9D7B-4D87-8A1D-21C839D3D38C}" dt="2025-07-05T16:38:24.342" v="3280" actId="1076"/>
        <pc:sldMkLst>
          <pc:docMk/>
          <pc:sldMk cId="1808568199" sldId="369"/>
        </pc:sldMkLst>
        <pc:spChg chg="add del mod">
          <ac:chgData name="Tạ Hữu Huy Võ" userId="5b3909076557065b" providerId="LiveId" clId="{86E24279-9D7B-4D87-8A1D-21C839D3D38C}" dt="2025-07-05T16:37:59.419" v="3221" actId="478"/>
          <ac:spMkLst>
            <pc:docMk/>
            <pc:sldMk cId="1808568199" sldId="369"/>
            <ac:spMk id="3" creationId="{99CF2315-C1D9-C86E-1F88-95B23E6740A5}"/>
          </ac:spMkLst>
        </pc:spChg>
        <pc:spChg chg="mod">
          <ac:chgData name="Tạ Hữu Huy Võ" userId="5b3909076557065b" providerId="LiveId" clId="{86E24279-9D7B-4D87-8A1D-21C839D3D38C}" dt="2025-07-05T16:38:24.342" v="3280" actId="1076"/>
          <ac:spMkLst>
            <pc:docMk/>
            <pc:sldMk cId="1808568199" sldId="369"/>
            <ac:spMk id="6" creationId="{CB1F3AC0-0540-3792-7AC4-DF0015F62CC9}"/>
          </ac:spMkLst>
        </pc:spChg>
        <pc:spChg chg="del">
          <ac:chgData name="Tạ Hữu Huy Võ" userId="5b3909076557065b" providerId="LiveId" clId="{86E24279-9D7B-4D87-8A1D-21C839D3D38C}" dt="2025-07-05T16:37:57.397" v="3220" actId="478"/>
          <ac:spMkLst>
            <pc:docMk/>
            <pc:sldMk cId="1808568199" sldId="369"/>
            <ac:spMk id="812" creationId="{1A100DC8-DB2E-365A-678D-9A1611CD89F3}"/>
          </ac:spMkLst>
        </pc:spChg>
      </pc:sldChg>
      <pc:sldChg chg="addSp modSp add mod">
        <pc:chgData name="Tạ Hữu Huy Võ" userId="5b3909076557065b" providerId="LiveId" clId="{86E24279-9D7B-4D87-8A1D-21C839D3D38C}" dt="2025-07-05T17:28:23.457" v="4435" actId="1076"/>
        <pc:sldMkLst>
          <pc:docMk/>
          <pc:sldMk cId="2154517617" sldId="370"/>
        </pc:sldMkLst>
        <pc:spChg chg="mod">
          <ac:chgData name="Tạ Hữu Huy Võ" userId="5b3909076557065b" providerId="LiveId" clId="{86E24279-9D7B-4D87-8A1D-21C839D3D38C}" dt="2025-07-05T16:39:28.900" v="3356" actId="20577"/>
          <ac:spMkLst>
            <pc:docMk/>
            <pc:sldMk cId="2154517617" sldId="370"/>
            <ac:spMk id="2" creationId="{2FC21864-C689-0EA5-9DEA-F52E30DF9D9E}"/>
          </ac:spMkLst>
        </pc:spChg>
        <pc:picChg chg="add mod">
          <ac:chgData name="Tạ Hữu Huy Võ" userId="5b3909076557065b" providerId="LiveId" clId="{86E24279-9D7B-4D87-8A1D-21C839D3D38C}" dt="2025-07-05T17:28:23.457" v="4435" actId="1076"/>
          <ac:picMkLst>
            <pc:docMk/>
            <pc:sldMk cId="2154517617" sldId="370"/>
            <ac:picMk id="8194" creationId="{B663F14D-F6B9-CD98-F9D7-009FFC9CE23B}"/>
          </ac:picMkLst>
        </pc:picChg>
        <pc:picChg chg="add mod">
          <ac:chgData name="Tạ Hữu Huy Võ" userId="5b3909076557065b" providerId="LiveId" clId="{86E24279-9D7B-4D87-8A1D-21C839D3D38C}" dt="2025-07-05T17:28:20.343" v="4434" actId="1076"/>
          <ac:picMkLst>
            <pc:docMk/>
            <pc:sldMk cId="2154517617" sldId="370"/>
            <ac:picMk id="8196" creationId="{DDA36978-3F98-3249-45A2-291D8CBD226E}"/>
          </ac:picMkLst>
        </pc:picChg>
      </pc:sldChg>
      <pc:sldChg chg="add del">
        <pc:chgData name="Tạ Hữu Huy Võ" userId="5b3909076557065b" providerId="LiveId" clId="{86E24279-9D7B-4D87-8A1D-21C839D3D38C}" dt="2025-07-05T16:38:49.903" v="3313"/>
        <pc:sldMkLst>
          <pc:docMk/>
          <pc:sldMk cId="3454076429" sldId="370"/>
        </pc:sldMkLst>
      </pc:sldChg>
      <pc:sldChg chg="addSp modSp add mod">
        <pc:chgData name="Tạ Hữu Huy Võ" userId="5b3909076557065b" providerId="LiveId" clId="{86E24279-9D7B-4D87-8A1D-21C839D3D38C}" dt="2025-07-05T17:26:09.617" v="4426" actId="1076"/>
        <pc:sldMkLst>
          <pc:docMk/>
          <pc:sldMk cId="723670743" sldId="371"/>
        </pc:sldMkLst>
        <pc:spChg chg="mod">
          <ac:chgData name="Tạ Hữu Huy Võ" userId="5b3909076557065b" providerId="LiveId" clId="{86E24279-9D7B-4D87-8A1D-21C839D3D38C}" dt="2025-07-05T16:39:39.649" v="3387" actId="20577"/>
          <ac:spMkLst>
            <pc:docMk/>
            <pc:sldMk cId="723670743" sldId="371"/>
            <ac:spMk id="2" creationId="{33153E27-7B63-847D-C404-4A02275FF3CE}"/>
          </ac:spMkLst>
        </pc:spChg>
        <pc:picChg chg="add mod">
          <ac:chgData name="Tạ Hữu Huy Võ" userId="5b3909076557065b" providerId="LiveId" clId="{86E24279-9D7B-4D87-8A1D-21C839D3D38C}" dt="2025-07-05T17:25:29.445" v="4420" actId="1076"/>
          <ac:picMkLst>
            <pc:docMk/>
            <pc:sldMk cId="723670743" sldId="371"/>
            <ac:picMk id="7170" creationId="{4C61D2DD-A0AF-BF07-21D4-5F3ADC011F56}"/>
          </ac:picMkLst>
        </pc:picChg>
        <pc:picChg chg="add mod">
          <ac:chgData name="Tạ Hữu Huy Võ" userId="5b3909076557065b" providerId="LiveId" clId="{86E24279-9D7B-4D87-8A1D-21C839D3D38C}" dt="2025-07-05T17:26:09.617" v="4426" actId="1076"/>
          <ac:picMkLst>
            <pc:docMk/>
            <pc:sldMk cId="723670743" sldId="371"/>
            <ac:picMk id="7172" creationId="{D4FA2A8C-BFA2-2EC5-4DEC-375EBE279B48}"/>
          </ac:picMkLst>
        </pc:picChg>
      </pc:sldChg>
      <pc:sldChg chg="addSp delSp modSp add mod">
        <pc:chgData name="Tạ Hữu Huy Võ" userId="5b3909076557065b" providerId="LiveId" clId="{86E24279-9D7B-4D87-8A1D-21C839D3D38C}" dt="2025-07-05T17:24:56.727" v="4417" actId="1076"/>
        <pc:sldMkLst>
          <pc:docMk/>
          <pc:sldMk cId="616797646" sldId="372"/>
        </pc:sldMkLst>
        <pc:spChg chg="mod">
          <ac:chgData name="Tạ Hữu Huy Võ" userId="5b3909076557065b" providerId="LiveId" clId="{86E24279-9D7B-4D87-8A1D-21C839D3D38C}" dt="2025-07-05T16:39:49.572" v="3437" actId="20577"/>
          <ac:spMkLst>
            <pc:docMk/>
            <pc:sldMk cId="616797646" sldId="372"/>
            <ac:spMk id="2" creationId="{501EC11F-FF91-0CBE-4E82-02B9BF0215CC}"/>
          </ac:spMkLst>
        </pc:spChg>
        <pc:spChg chg="add">
          <ac:chgData name="Tạ Hữu Huy Võ" userId="5b3909076557065b" providerId="LiveId" clId="{86E24279-9D7B-4D87-8A1D-21C839D3D38C}" dt="2025-07-05T17:23:55.753" v="4404"/>
          <ac:spMkLst>
            <pc:docMk/>
            <pc:sldMk cId="616797646" sldId="372"/>
            <ac:spMk id="3" creationId="{204ADBAC-A9EC-51FF-1366-797B118E398D}"/>
          </ac:spMkLst>
        </pc:spChg>
        <pc:spChg chg="add del mod">
          <ac:chgData name="Tạ Hữu Huy Võ" userId="5b3909076557065b" providerId="LiveId" clId="{86E24279-9D7B-4D87-8A1D-21C839D3D38C}" dt="2025-07-05T17:24:05.628" v="4407" actId="478"/>
          <ac:spMkLst>
            <pc:docMk/>
            <pc:sldMk cId="616797646" sldId="372"/>
            <ac:spMk id="4" creationId="{E5F94309-534A-526B-1F43-1F2A98E3024B}"/>
          </ac:spMkLst>
        </pc:spChg>
        <pc:spChg chg="add del">
          <ac:chgData name="Tạ Hữu Huy Võ" userId="5b3909076557065b" providerId="LiveId" clId="{86E24279-9D7B-4D87-8A1D-21C839D3D38C}" dt="2025-07-05T17:24:12.978" v="4409" actId="478"/>
          <ac:spMkLst>
            <pc:docMk/>
            <pc:sldMk cId="616797646" sldId="372"/>
            <ac:spMk id="5" creationId="{5BA3B591-440C-2032-CA0D-C6B51A3B5DA3}"/>
          </ac:spMkLst>
        </pc:spChg>
        <pc:picChg chg="add mod">
          <ac:chgData name="Tạ Hữu Huy Võ" userId="5b3909076557065b" providerId="LiveId" clId="{86E24279-9D7B-4D87-8A1D-21C839D3D38C}" dt="2025-07-05T17:24:56.727" v="4417" actId="1076"/>
          <ac:picMkLst>
            <pc:docMk/>
            <pc:sldMk cId="616797646" sldId="372"/>
            <ac:picMk id="6152" creationId="{17FB0733-37DE-E38E-4B88-3E06BF48C0AB}"/>
          </ac:picMkLst>
        </pc:picChg>
        <pc:picChg chg="add mod">
          <ac:chgData name="Tạ Hữu Huy Võ" userId="5b3909076557065b" providerId="LiveId" clId="{86E24279-9D7B-4D87-8A1D-21C839D3D38C}" dt="2025-07-05T17:24:53.226" v="4416" actId="1076"/>
          <ac:picMkLst>
            <pc:docMk/>
            <pc:sldMk cId="616797646" sldId="372"/>
            <ac:picMk id="6154" creationId="{DD043332-77E8-B79C-0AB2-00F7B7529B2B}"/>
          </ac:picMkLst>
        </pc:picChg>
      </pc:sldChg>
      <pc:sldChg chg="addSp delSp modSp add mod ord">
        <pc:chgData name="Tạ Hữu Huy Võ" userId="5b3909076557065b" providerId="LiveId" clId="{86E24279-9D7B-4D87-8A1D-21C839D3D38C}" dt="2025-07-05T16:50:00.991" v="3651" actId="20577"/>
        <pc:sldMkLst>
          <pc:docMk/>
          <pc:sldMk cId="4149549489" sldId="373"/>
        </pc:sldMkLst>
        <pc:spChg chg="mod">
          <ac:chgData name="Tạ Hữu Huy Võ" userId="5b3909076557065b" providerId="LiveId" clId="{86E24279-9D7B-4D87-8A1D-21C839D3D38C}" dt="2025-07-05T16:50:00.991" v="3651" actId="20577"/>
          <ac:spMkLst>
            <pc:docMk/>
            <pc:sldMk cId="4149549489" sldId="373"/>
            <ac:spMk id="2" creationId="{D79235F0-935A-0884-F22D-8752AEB4202B}"/>
          </ac:spMkLst>
        </pc:spChg>
        <pc:spChg chg="add del mod">
          <ac:chgData name="Tạ Hữu Huy Võ" userId="5b3909076557065b" providerId="LiveId" clId="{86E24279-9D7B-4D87-8A1D-21C839D3D38C}" dt="2025-07-05T16:43:38.631" v="3547" actId="478"/>
          <ac:spMkLst>
            <pc:docMk/>
            <pc:sldMk cId="4149549489" sldId="373"/>
            <ac:spMk id="4" creationId="{50EB9689-2CBA-9D12-2F04-C69103432AFA}"/>
          </ac:spMkLst>
        </pc:spChg>
        <pc:spChg chg="add mod">
          <ac:chgData name="Tạ Hữu Huy Võ" userId="5b3909076557065b" providerId="LiveId" clId="{86E24279-9D7B-4D87-8A1D-21C839D3D38C}" dt="2025-07-05T16:43:41.078" v="3548"/>
          <ac:spMkLst>
            <pc:docMk/>
            <pc:sldMk cId="4149549489" sldId="373"/>
            <ac:spMk id="6" creationId="{F418F1C1-B840-CA4A-7885-D3D46129EECE}"/>
          </ac:spMkLst>
        </pc:spChg>
        <pc:graphicFrameChg chg="add del mod">
          <ac:chgData name="Tạ Hữu Huy Võ" userId="5b3909076557065b" providerId="LiveId" clId="{86E24279-9D7B-4D87-8A1D-21C839D3D38C}" dt="2025-07-05T16:43:38.631" v="3547" actId="478"/>
          <ac:graphicFrameMkLst>
            <pc:docMk/>
            <pc:sldMk cId="4149549489" sldId="373"/>
            <ac:graphicFrameMk id="3" creationId="{107B2ECD-15AF-341F-7CF2-4619A9FC9ED7}"/>
          </ac:graphicFrameMkLst>
        </pc:graphicFrameChg>
        <pc:graphicFrameChg chg="add mod modGraphic">
          <ac:chgData name="Tạ Hữu Huy Võ" userId="5b3909076557065b" providerId="LiveId" clId="{86E24279-9D7B-4D87-8A1D-21C839D3D38C}" dt="2025-07-05T16:46:39.186" v="3566" actId="1076"/>
          <ac:graphicFrameMkLst>
            <pc:docMk/>
            <pc:sldMk cId="4149549489" sldId="373"/>
            <ac:graphicFrameMk id="5" creationId="{03154569-5FA5-929F-B7E8-330C63EAC625}"/>
          </ac:graphicFrameMkLst>
        </pc:graphicFrameChg>
      </pc:sldChg>
      <pc:sldChg chg="add del">
        <pc:chgData name="Tạ Hữu Huy Võ" userId="5b3909076557065b" providerId="LiveId" clId="{86E24279-9D7B-4D87-8A1D-21C839D3D38C}" dt="2025-07-05T16:39:14.270" v="3319" actId="47"/>
        <pc:sldMkLst>
          <pc:docMk/>
          <pc:sldMk cId="2744335147" sldId="374"/>
        </pc:sldMkLst>
      </pc:sldChg>
      <pc:sldChg chg="modSp add mod ord">
        <pc:chgData name="Tạ Hữu Huy Võ" userId="5b3909076557065b" providerId="LiveId" clId="{86E24279-9D7B-4D87-8A1D-21C839D3D38C}" dt="2025-07-05T16:43:08.522" v="3545" actId="20577"/>
        <pc:sldMkLst>
          <pc:docMk/>
          <pc:sldMk cId="4265160479" sldId="374"/>
        </pc:sldMkLst>
        <pc:spChg chg="mod">
          <ac:chgData name="Tạ Hữu Huy Võ" userId="5b3909076557065b" providerId="LiveId" clId="{86E24279-9D7B-4D87-8A1D-21C839D3D38C}" dt="2025-07-05T16:43:08.522" v="3545" actId="20577"/>
          <ac:spMkLst>
            <pc:docMk/>
            <pc:sldMk cId="4265160479" sldId="374"/>
            <ac:spMk id="6" creationId="{0B13B6CE-14C1-1235-CEFB-8996FCFB9239}"/>
          </ac:spMkLst>
        </pc:spChg>
      </pc:sldChg>
      <pc:sldChg chg="addSp modSp add del mod ord">
        <pc:chgData name="Tạ Hữu Huy Võ" userId="5b3909076557065b" providerId="LiveId" clId="{86E24279-9D7B-4D87-8A1D-21C839D3D38C}" dt="2025-07-05T19:40:41.678" v="4966" actId="47"/>
        <pc:sldMkLst>
          <pc:docMk/>
          <pc:sldMk cId="2719116362" sldId="375"/>
        </pc:sldMkLst>
        <pc:spChg chg="mod">
          <ac:chgData name="Tạ Hữu Huy Võ" userId="5b3909076557065b" providerId="LiveId" clId="{86E24279-9D7B-4D87-8A1D-21C839D3D38C}" dt="2025-07-05T16:50:27.852" v="3668" actId="20577"/>
          <ac:spMkLst>
            <pc:docMk/>
            <pc:sldMk cId="2719116362" sldId="375"/>
            <ac:spMk id="2" creationId="{EAF7DF21-4C44-AB05-94FB-CDA8B11ADB75}"/>
          </ac:spMkLst>
        </pc:spChg>
        <pc:spChg chg="add mod">
          <ac:chgData name="Tạ Hữu Huy Võ" userId="5b3909076557065b" providerId="LiveId" clId="{86E24279-9D7B-4D87-8A1D-21C839D3D38C}" dt="2025-07-05T16:49:40.611" v="3630" actId="20577"/>
          <ac:spMkLst>
            <pc:docMk/>
            <pc:sldMk cId="2719116362" sldId="375"/>
            <ac:spMk id="3" creationId="{5D2338E2-F878-848B-0FEB-E7506C99BC96}"/>
          </ac:spMkLst>
        </pc:spChg>
        <pc:graphicFrameChg chg="mod modGraphic">
          <ac:chgData name="Tạ Hữu Huy Võ" userId="5b3909076557065b" providerId="LiveId" clId="{86E24279-9D7B-4D87-8A1D-21C839D3D38C}" dt="2025-07-05T16:49:23.778" v="3622" actId="14100"/>
          <ac:graphicFrameMkLst>
            <pc:docMk/>
            <pc:sldMk cId="2719116362" sldId="375"/>
            <ac:graphicFrameMk id="5" creationId="{27EB408D-5C15-FC82-846D-86191B30DEF5}"/>
          </ac:graphicFrameMkLst>
        </pc:graphicFrameChg>
      </pc:sldChg>
      <pc:sldChg chg="addSp delSp modSp add mod ord">
        <pc:chgData name="Tạ Hữu Huy Võ" userId="5b3909076557065b" providerId="LiveId" clId="{86E24279-9D7B-4D87-8A1D-21C839D3D38C}" dt="2025-07-05T19:57:11.073" v="5328" actId="1076"/>
        <pc:sldMkLst>
          <pc:docMk/>
          <pc:sldMk cId="4187026911" sldId="376"/>
        </pc:sldMkLst>
        <pc:spChg chg="mod">
          <ac:chgData name="Tạ Hữu Huy Võ" userId="5b3909076557065b" providerId="LiveId" clId="{86E24279-9D7B-4D87-8A1D-21C839D3D38C}" dt="2025-07-05T16:51:48.790" v="3748" actId="20577"/>
          <ac:spMkLst>
            <pc:docMk/>
            <pc:sldMk cId="4187026911" sldId="376"/>
            <ac:spMk id="2" creationId="{F7B217BC-649E-995B-D35D-420E5F0CD658}"/>
          </ac:spMkLst>
        </pc:spChg>
        <pc:spChg chg="add mod">
          <ac:chgData name="Tạ Hữu Huy Võ" userId="5b3909076557065b" providerId="LiveId" clId="{86E24279-9D7B-4D87-8A1D-21C839D3D38C}" dt="2025-07-05T19:57:11.073" v="5328" actId="1076"/>
          <ac:spMkLst>
            <pc:docMk/>
            <pc:sldMk cId="4187026911" sldId="376"/>
            <ac:spMk id="3" creationId="{D1DCD500-57B7-BBA4-F701-F84634A8549D}"/>
          </ac:spMkLst>
        </pc:spChg>
        <pc:graphicFrameChg chg="del">
          <ac:chgData name="Tạ Hữu Huy Võ" userId="5b3909076557065b" providerId="LiveId" clId="{86E24279-9D7B-4D87-8A1D-21C839D3D38C}" dt="2025-07-05T16:50:47.254" v="3672" actId="478"/>
          <ac:graphicFrameMkLst>
            <pc:docMk/>
            <pc:sldMk cId="4187026911" sldId="376"/>
            <ac:graphicFrameMk id="5" creationId="{21EB59E6-E4A5-1668-F1EA-793362DB761D}"/>
          </ac:graphicFrameMkLst>
        </pc:graphicFrameChg>
      </pc:sldChg>
      <pc:sldChg chg="modSp add mod">
        <pc:chgData name="Tạ Hữu Huy Võ" userId="5b3909076557065b" providerId="LiveId" clId="{86E24279-9D7B-4D87-8A1D-21C839D3D38C}" dt="2025-07-05T19:56:56.644" v="5319" actId="20577"/>
        <pc:sldMkLst>
          <pc:docMk/>
          <pc:sldMk cId="2227243666" sldId="377"/>
        </pc:sldMkLst>
        <pc:spChg chg="mod">
          <ac:chgData name="Tạ Hữu Huy Võ" userId="5b3909076557065b" providerId="LiveId" clId="{86E24279-9D7B-4D87-8A1D-21C839D3D38C}" dt="2025-07-05T19:56:56.644" v="5319" actId="20577"/>
          <ac:spMkLst>
            <pc:docMk/>
            <pc:sldMk cId="2227243666" sldId="377"/>
            <ac:spMk id="3" creationId="{C0F35332-E058-4B67-05BF-5DAC025C30B2}"/>
          </ac:spMkLst>
        </pc:spChg>
      </pc:sldChg>
      <pc:sldChg chg="add del">
        <pc:chgData name="Tạ Hữu Huy Võ" userId="5b3909076557065b" providerId="LiveId" clId="{86E24279-9D7B-4D87-8A1D-21C839D3D38C}" dt="2025-07-05T16:54:44.909" v="3814" actId="47"/>
        <pc:sldMkLst>
          <pc:docMk/>
          <pc:sldMk cId="4000623035" sldId="377"/>
        </pc:sldMkLst>
      </pc:sldChg>
      <pc:sldChg chg="addSp modSp add mod">
        <pc:chgData name="Tạ Hữu Huy Võ" userId="5b3909076557065b" providerId="LiveId" clId="{86E24279-9D7B-4D87-8A1D-21C839D3D38C}" dt="2025-07-05T19:57:33.534" v="5334" actId="1076"/>
        <pc:sldMkLst>
          <pc:docMk/>
          <pc:sldMk cId="2347572842" sldId="378"/>
        </pc:sldMkLst>
        <pc:spChg chg="mod">
          <ac:chgData name="Tạ Hữu Huy Võ" userId="5b3909076557065b" providerId="LiveId" clId="{86E24279-9D7B-4D87-8A1D-21C839D3D38C}" dt="2025-07-05T16:55:56.624" v="3844" actId="20577"/>
          <ac:spMkLst>
            <pc:docMk/>
            <pc:sldMk cId="2347572842" sldId="378"/>
            <ac:spMk id="2" creationId="{B9BC8996-C931-183C-098F-503D5DF364D5}"/>
          </ac:spMkLst>
        </pc:spChg>
        <pc:spChg chg="mod">
          <ac:chgData name="Tạ Hữu Huy Võ" userId="5b3909076557065b" providerId="LiveId" clId="{86E24279-9D7B-4D87-8A1D-21C839D3D38C}" dt="2025-07-05T19:57:33.534" v="5334" actId="1076"/>
          <ac:spMkLst>
            <pc:docMk/>
            <pc:sldMk cId="2347572842" sldId="378"/>
            <ac:spMk id="3" creationId="{EE4DD39A-3F30-D6E3-7DBB-F8C394F880DA}"/>
          </ac:spMkLst>
        </pc:spChg>
        <pc:picChg chg="add mod">
          <ac:chgData name="Tạ Hữu Huy Võ" userId="5b3909076557065b" providerId="LiveId" clId="{86E24279-9D7B-4D87-8A1D-21C839D3D38C}" dt="2025-07-05T19:39:16.850" v="4818"/>
          <ac:picMkLst>
            <pc:docMk/>
            <pc:sldMk cId="2347572842" sldId="378"/>
            <ac:picMk id="7" creationId="{CCCA17C4-8282-98DF-F4A6-52099B62C062}"/>
          </ac:picMkLst>
        </pc:picChg>
      </pc:sldChg>
      <pc:sldChg chg="modSp add mod">
        <pc:chgData name="Tạ Hữu Huy Võ" userId="5b3909076557065b" providerId="LiveId" clId="{86E24279-9D7B-4D87-8A1D-21C839D3D38C}" dt="2025-07-05T19:57:28.146" v="5333" actId="1076"/>
        <pc:sldMkLst>
          <pc:docMk/>
          <pc:sldMk cId="3884237061" sldId="379"/>
        </pc:sldMkLst>
        <pc:spChg chg="mod">
          <ac:chgData name="Tạ Hữu Huy Võ" userId="5b3909076557065b" providerId="LiveId" clId="{86E24279-9D7B-4D87-8A1D-21C839D3D38C}" dt="2025-07-05T16:57:24.418" v="3952" actId="20577"/>
          <ac:spMkLst>
            <pc:docMk/>
            <pc:sldMk cId="3884237061" sldId="379"/>
            <ac:spMk id="2" creationId="{B1670736-98F0-7AD0-25A6-2B55A80F901C}"/>
          </ac:spMkLst>
        </pc:spChg>
        <pc:spChg chg="mod">
          <ac:chgData name="Tạ Hữu Huy Võ" userId="5b3909076557065b" providerId="LiveId" clId="{86E24279-9D7B-4D87-8A1D-21C839D3D38C}" dt="2025-07-05T19:57:28.146" v="5333" actId="1076"/>
          <ac:spMkLst>
            <pc:docMk/>
            <pc:sldMk cId="3884237061" sldId="379"/>
            <ac:spMk id="3" creationId="{1CCD3719-F048-1363-4A2F-4EAF1D3B1C5E}"/>
          </ac:spMkLst>
        </pc:spChg>
      </pc:sldChg>
      <pc:sldChg chg="delSp modSp add mod">
        <pc:chgData name="Tạ Hữu Huy Võ" userId="5b3909076557065b" providerId="LiveId" clId="{86E24279-9D7B-4D87-8A1D-21C839D3D38C}" dt="2025-07-05T19:51:04.121" v="5195" actId="1076"/>
        <pc:sldMkLst>
          <pc:docMk/>
          <pc:sldMk cId="1325183056" sldId="380"/>
        </pc:sldMkLst>
        <pc:spChg chg="mod">
          <ac:chgData name="Tạ Hữu Huy Võ" userId="5b3909076557065b" providerId="LiveId" clId="{86E24279-9D7B-4D87-8A1D-21C839D3D38C}" dt="2025-07-05T19:51:00.524" v="5194" actId="14100"/>
          <ac:spMkLst>
            <pc:docMk/>
            <pc:sldMk cId="1325183056" sldId="380"/>
            <ac:spMk id="2" creationId="{46010890-6E87-97D2-E4A3-CF11A8710A1C}"/>
          </ac:spMkLst>
        </pc:spChg>
        <pc:spChg chg="mod">
          <ac:chgData name="Tạ Hữu Huy Võ" userId="5b3909076557065b" providerId="LiveId" clId="{86E24279-9D7B-4D87-8A1D-21C839D3D38C}" dt="2025-07-05T19:51:04.121" v="5195" actId="1076"/>
          <ac:spMkLst>
            <pc:docMk/>
            <pc:sldMk cId="1325183056" sldId="380"/>
            <ac:spMk id="3" creationId="{3F4F4E98-C24D-FD09-FE7A-CC130534E5A0}"/>
          </ac:spMkLst>
        </pc:spChg>
        <pc:spChg chg="del mod">
          <ac:chgData name="Tạ Hữu Huy Võ" userId="5b3909076557065b" providerId="LiveId" clId="{86E24279-9D7B-4D87-8A1D-21C839D3D38C}" dt="2025-07-05T17:06:35.044" v="4092" actId="478"/>
          <ac:spMkLst>
            <pc:docMk/>
            <pc:sldMk cId="1325183056" sldId="380"/>
            <ac:spMk id="4" creationId="{C3DED4C8-1ACD-159F-7B2E-2BE42D361B40}"/>
          </ac:spMkLst>
        </pc:spChg>
      </pc:sldChg>
      <pc:sldChg chg="delSp modSp add mod">
        <pc:chgData name="Tạ Hữu Huy Võ" userId="5b3909076557065b" providerId="LiveId" clId="{86E24279-9D7B-4D87-8A1D-21C839D3D38C}" dt="2025-07-05T17:10:17.557" v="4098" actId="1076"/>
        <pc:sldMkLst>
          <pc:docMk/>
          <pc:sldMk cId="3668600577" sldId="381"/>
        </pc:sldMkLst>
        <pc:spChg chg="del">
          <ac:chgData name="Tạ Hữu Huy Võ" userId="5b3909076557065b" providerId="LiveId" clId="{86E24279-9D7B-4D87-8A1D-21C839D3D38C}" dt="2025-07-05T17:09:16.004" v="4094" actId="478"/>
          <ac:spMkLst>
            <pc:docMk/>
            <pc:sldMk cId="3668600577" sldId="381"/>
            <ac:spMk id="3" creationId="{C04CB5A7-E117-B260-6500-833E69048919}"/>
          </ac:spMkLst>
        </pc:spChg>
        <pc:spChg chg="mod">
          <ac:chgData name="Tạ Hữu Huy Võ" userId="5b3909076557065b" providerId="LiveId" clId="{86E24279-9D7B-4D87-8A1D-21C839D3D38C}" dt="2025-07-05T17:10:17.557" v="4098" actId="1076"/>
          <ac:spMkLst>
            <pc:docMk/>
            <pc:sldMk cId="3668600577" sldId="381"/>
            <ac:spMk id="4" creationId="{63766D25-68BA-0694-36B0-B9CC4C5F5017}"/>
          </ac:spMkLst>
        </pc:spChg>
      </pc:sldChg>
      <pc:sldChg chg="addSp modSp add mod">
        <pc:chgData name="Tạ Hữu Huy Võ" userId="5b3909076557065b" providerId="LiveId" clId="{86E24279-9D7B-4D87-8A1D-21C839D3D38C}" dt="2025-07-05T17:23:18.300" v="4403" actId="1076"/>
        <pc:sldMkLst>
          <pc:docMk/>
          <pc:sldMk cId="1767934489" sldId="382"/>
        </pc:sldMkLst>
        <pc:spChg chg="mod">
          <ac:chgData name="Tạ Hữu Huy Võ" userId="5b3909076557065b" providerId="LiveId" clId="{86E24279-9D7B-4D87-8A1D-21C839D3D38C}" dt="2025-07-05T17:22:54.217" v="4400" actId="20577"/>
          <ac:spMkLst>
            <pc:docMk/>
            <pc:sldMk cId="1767934489" sldId="382"/>
            <ac:spMk id="2" creationId="{1CD8516B-11D2-31D0-2626-DC8D3158C05A}"/>
          </ac:spMkLst>
        </pc:spChg>
        <pc:picChg chg="add mod">
          <ac:chgData name="Tạ Hữu Huy Võ" userId="5b3909076557065b" providerId="LiveId" clId="{86E24279-9D7B-4D87-8A1D-21C839D3D38C}" dt="2025-07-05T17:23:18.300" v="4403" actId="1076"/>
          <ac:picMkLst>
            <pc:docMk/>
            <pc:sldMk cId="1767934489" sldId="382"/>
            <ac:picMk id="11266" creationId="{C46A786B-A723-5CAE-5263-385FB181F316}"/>
          </ac:picMkLst>
        </pc:picChg>
      </pc:sldChg>
      <pc:sldChg chg="modSp add">
        <pc:chgData name="Tạ Hữu Huy Võ" userId="5b3909076557065b" providerId="LiveId" clId="{86E24279-9D7B-4D87-8A1D-21C839D3D38C}" dt="2025-07-05T17:31:41.969" v="4446" actId="166"/>
        <pc:sldMkLst>
          <pc:docMk/>
          <pc:sldMk cId="3583388173" sldId="383"/>
        </pc:sldMkLst>
        <pc:picChg chg="mod">
          <ac:chgData name="Tạ Hữu Huy Võ" userId="5b3909076557065b" providerId="LiveId" clId="{86E24279-9D7B-4D87-8A1D-21C839D3D38C}" dt="2025-07-05T17:31:41.969" v="4446" actId="166"/>
          <ac:picMkLst>
            <pc:docMk/>
            <pc:sldMk cId="3583388173" sldId="383"/>
            <ac:picMk id="3074" creationId="{B15C24D0-D976-B735-E981-DAD1BD3A0964}"/>
          </ac:picMkLst>
        </pc:picChg>
      </pc:sldChg>
      <pc:sldChg chg="add">
        <pc:chgData name="Tạ Hữu Huy Võ" userId="5b3909076557065b" providerId="LiveId" clId="{86E24279-9D7B-4D87-8A1D-21C839D3D38C}" dt="2025-07-05T17:32:06.460" v="4482"/>
        <pc:sldMkLst>
          <pc:docMk/>
          <pc:sldMk cId="2937825558" sldId="384"/>
        </pc:sldMkLst>
      </pc:sldChg>
      <pc:sldMasterChg chg="addSp delSp modSp mod delSldLayout modSldLayout">
        <pc:chgData name="Tạ Hữu Huy Võ" userId="5b3909076557065b" providerId="LiveId" clId="{86E24279-9D7B-4D87-8A1D-21C839D3D38C}" dt="2025-07-05T19:33:16.954" v="4665" actId="478"/>
        <pc:sldMasterMkLst>
          <pc:docMk/>
          <pc:sldMasterMk cId="0" sldId="2147483685"/>
        </pc:sldMasterMkLst>
        <pc:spChg chg="add mod">
          <ac:chgData name="Tạ Hữu Huy Võ" userId="5b3909076557065b" providerId="LiveId" clId="{86E24279-9D7B-4D87-8A1D-21C839D3D38C}" dt="2025-07-05T19:26:49.442" v="4612" actId="20577"/>
          <ac:spMkLst>
            <pc:docMk/>
            <pc:sldMasterMk cId="0" sldId="2147483685"/>
            <ac:spMk id="2" creationId="{AAE5AC90-5138-1661-3A30-8398307A485F}"/>
          </ac:spMkLst>
        </pc:spChg>
        <pc:spChg chg="add del mod">
          <ac:chgData name="Tạ Hữu Huy Võ" userId="5b3909076557065b" providerId="LiveId" clId="{86E24279-9D7B-4D87-8A1D-21C839D3D38C}" dt="2025-07-05T19:30:43.512" v="4627" actId="21"/>
          <ac:spMkLst>
            <pc:docMk/>
            <pc:sldMasterMk cId="0" sldId="2147483685"/>
            <ac:spMk id="3" creationId="{3F4C7C2E-F20E-E953-CA6A-C1C9C14B54C8}"/>
          </ac:spMkLst>
        </pc:spChg>
        <pc:spChg chg="add del mod">
          <ac:chgData name="Tạ Hữu Huy Võ" userId="5b3909076557065b" providerId="LiveId" clId="{86E24279-9D7B-4D87-8A1D-21C839D3D38C}" dt="2025-07-05T19:31:33.948" v="4648" actId="478"/>
          <ac:spMkLst>
            <pc:docMk/>
            <pc:sldMasterMk cId="0" sldId="2147483685"/>
            <ac:spMk id="4" creationId="{3F4C7C2E-F20E-E953-CA6A-C1C9C14B54C8}"/>
          </ac:spMkLst>
        </pc:spChg>
        <pc:spChg chg="add del mod">
          <ac:chgData name="Tạ Hữu Huy Võ" userId="5b3909076557065b" providerId="LiveId" clId="{86E24279-9D7B-4D87-8A1D-21C839D3D38C}" dt="2025-07-05T19:33:16.954" v="4665" actId="478"/>
          <ac:spMkLst>
            <pc:docMk/>
            <pc:sldMasterMk cId="0" sldId="2147483685"/>
            <ac:spMk id="5" creationId="{450DA27F-DF52-5451-8E98-6658F1669E0B}"/>
          </ac:spMkLst>
        </pc:spChg>
        <pc:sldLayoutChg chg="addSp delSp modSp mod">
          <pc:chgData name="Tạ Hữu Huy Võ" userId="5b3909076557065b" providerId="LiveId" clId="{86E24279-9D7B-4D87-8A1D-21C839D3D38C}" dt="2025-07-05T19:31:31.026" v="4647"/>
          <pc:sldLayoutMkLst>
            <pc:docMk/>
            <pc:sldMasterMk cId="0" sldId="2147483685"/>
            <pc:sldLayoutMk cId="0" sldId="2147483648"/>
          </pc:sldLayoutMkLst>
          <pc:spChg chg="add del">
            <ac:chgData name="Tạ Hữu Huy Võ" userId="5b3909076557065b" providerId="LiveId" clId="{86E24279-9D7B-4D87-8A1D-21C839D3D38C}" dt="2025-07-05T19:20:27.821" v="4593" actId="11529"/>
            <ac:spMkLst>
              <pc:docMk/>
              <pc:sldMasterMk cId="0" sldId="2147483685"/>
              <pc:sldLayoutMk cId="0" sldId="2147483648"/>
              <ac:spMk id="2" creationId="{975C3F75-C987-D385-BDB6-58D3D546A18F}"/>
            </ac:spMkLst>
          </pc:spChg>
          <pc:spChg chg="add del mod">
            <ac:chgData name="Tạ Hữu Huy Võ" userId="5b3909076557065b" providerId="LiveId" clId="{86E24279-9D7B-4D87-8A1D-21C839D3D38C}" dt="2025-07-05T19:20:50.337" v="4597" actId="478"/>
            <ac:spMkLst>
              <pc:docMk/>
              <pc:sldMasterMk cId="0" sldId="2147483685"/>
              <pc:sldLayoutMk cId="0" sldId="2147483648"/>
              <ac:spMk id="3" creationId="{17F0D7C2-004F-F9A4-3E38-E2C2232845BB}"/>
            </ac:spMkLst>
          </pc:spChg>
          <pc:spChg chg="add del mod">
            <ac:chgData name="Tạ Hữu Huy Võ" userId="5b3909076557065b" providerId="LiveId" clId="{86E24279-9D7B-4D87-8A1D-21C839D3D38C}" dt="2025-07-05T19:22:33.824" v="4601" actId="478"/>
            <ac:spMkLst>
              <pc:docMk/>
              <pc:sldMasterMk cId="0" sldId="2147483685"/>
              <pc:sldLayoutMk cId="0" sldId="2147483648"/>
              <ac:spMk id="4" creationId="{A733FD4B-7723-9233-6FA3-CA8DCF644A3D}"/>
            </ac:spMkLst>
          </pc:spChg>
          <pc:spChg chg="add mod">
            <ac:chgData name="Tạ Hữu Huy Võ" userId="5b3909076557065b" providerId="LiveId" clId="{86E24279-9D7B-4D87-8A1D-21C839D3D38C}" dt="2025-07-05T19:23:00.046" v="4603"/>
            <ac:spMkLst>
              <pc:docMk/>
              <pc:sldMasterMk cId="0" sldId="2147483685"/>
              <pc:sldLayoutMk cId="0" sldId="2147483648"/>
              <ac:spMk id="5" creationId="{0F3BB478-128D-4363-C3BD-0F9E243249A8}"/>
            </ac:spMkLst>
          </pc:spChg>
          <pc:spChg chg="add mod">
            <ac:chgData name="Tạ Hữu Huy Võ" userId="5b3909076557065b" providerId="LiveId" clId="{86E24279-9D7B-4D87-8A1D-21C839D3D38C}" dt="2025-07-05T19:25:59.417" v="4609"/>
            <ac:spMkLst>
              <pc:docMk/>
              <pc:sldMasterMk cId="0" sldId="2147483685"/>
              <pc:sldLayoutMk cId="0" sldId="2147483648"/>
              <ac:spMk id="6" creationId="{8B3743CE-BF01-7995-F7A2-A738250DFA08}"/>
            </ac:spMkLst>
          </pc:spChg>
          <pc:spChg chg="add del mod">
            <ac:chgData name="Tạ Hữu Huy Võ" userId="5b3909076557065b" providerId="LiveId" clId="{86E24279-9D7B-4D87-8A1D-21C839D3D38C}" dt="2025-07-05T19:31:30.549" v="4646" actId="478"/>
            <ac:spMkLst>
              <pc:docMk/>
              <pc:sldMasterMk cId="0" sldId="2147483685"/>
              <pc:sldLayoutMk cId="0" sldId="2147483648"/>
              <ac:spMk id="7" creationId="{09F77771-BD20-A48B-23E4-6C5C0A1F345E}"/>
            </ac:spMkLst>
          </pc:spChg>
          <pc:spChg chg="add mod">
            <ac:chgData name="Tạ Hữu Huy Võ" userId="5b3909076557065b" providerId="LiveId" clId="{86E24279-9D7B-4D87-8A1D-21C839D3D38C}" dt="2025-07-05T19:31:31.026" v="4647"/>
            <ac:spMkLst>
              <pc:docMk/>
              <pc:sldMasterMk cId="0" sldId="2147483685"/>
              <pc:sldLayoutMk cId="0" sldId="2147483648"/>
              <ac:spMk id="8" creationId="{44A0ED31-17E0-3927-FDE3-E4EE7D9F808F}"/>
            </ac:spMkLst>
          </pc:spChg>
          <pc:spChg chg="add del">
            <ac:chgData name="Tạ Hữu Huy Võ" userId="5b3909076557065b" providerId="LiveId" clId="{86E24279-9D7B-4D87-8A1D-21C839D3D38C}" dt="2025-07-05T19:23:02.226" v="4604"/>
            <ac:spMkLst>
              <pc:docMk/>
              <pc:sldMasterMk cId="0" sldId="2147483685"/>
              <pc:sldLayoutMk cId="0" sldId="2147483648"/>
              <ac:spMk id="10" creationId="{00000000-0000-0000-0000-000000000000}"/>
            </ac:spMkLst>
          </pc:spChg>
        </pc:sldLayoutChg>
        <pc:sldLayoutChg chg="addSp delSp modSp mod">
          <pc:chgData name="Tạ Hữu Huy Võ" userId="5b3909076557065b" providerId="LiveId" clId="{86E24279-9D7B-4D87-8A1D-21C839D3D38C}" dt="2025-07-05T19:31:23.976" v="4645"/>
          <pc:sldLayoutMkLst>
            <pc:docMk/>
            <pc:sldMasterMk cId="0" sldId="2147483685"/>
            <pc:sldLayoutMk cId="0" sldId="2147483649"/>
          </pc:sldLayoutMkLst>
          <pc:spChg chg="add mod">
            <ac:chgData name="Tạ Hữu Huy Võ" userId="5b3909076557065b" providerId="LiveId" clId="{86E24279-9D7B-4D87-8A1D-21C839D3D38C}" dt="2025-07-05T19:26:04.094" v="4610"/>
            <ac:spMkLst>
              <pc:docMk/>
              <pc:sldMasterMk cId="0" sldId="2147483685"/>
              <pc:sldLayoutMk cId="0" sldId="2147483649"/>
              <ac:spMk id="2" creationId="{48092B4C-91DD-B3D5-6D7D-1EF39B54D279}"/>
            </ac:spMkLst>
          </pc:spChg>
          <pc:spChg chg="add del mod">
            <ac:chgData name="Tạ Hữu Huy Võ" userId="5b3909076557065b" providerId="LiveId" clId="{86E24279-9D7B-4D87-8A1D-21C839D3D38C}" dt="2025-07-05T19:31:07.269" v="4633" actId="478"/>
            <ac:spMkLst>
              <pc:docMk/>
              <pc:sldMasterMk cId="0" sldId="2147483685"/>
              <pc:sldLayoutMk cId="0" sldId="2147483649"/>
              <ac:spMk id="3" creationId="{EB405422-4FF6-28DA-99AA-3BE2949EF827}"/>
            </ac:spMkLst>
          </pc:spChg>
          <pc:spChg chg="add del mod">
            <ac:chgData name="Tạ Hữu Huy Võ" userId="5b3909076557065b" providerId="LiveId" clId="{86E24279-9D7B-4D87-8A1D-21C839D3D38C}" dt="2025-07-05T19:31:23.499" v="4644" actId="478"/>
            <ac:spMkLst>
              <pc:docMk/>
              <pc:sldMasterMk cId="0" sldId="2147483685"/>
              <pc:sldLayoutMk cId="0" sldId="2147483649"/>
              <ac:spMk id="4" creationId="{2E398FFD-F011-D19D-E2A1-027004AD6817}"/>
            </ac:spMkLst>
          </pc:spChg>
          <pc:spChg chg="add mod">
            <ac:chgData name="Tạ Hữu Huy Võ" userId="5b3909076557065b" providerId="LiveId" clId="{86E24279-9D7B-4D87-8A1D-21C839D3D38C}" dt="2025-07-05T19:31:23.976" v="4645"/>
            <ac:spMkLst>
              <pc:docMk/>
              <pc:sldMasterMk cId="0" sldId="2147483685"/>
              <pc:sldLayoutMk cId="0" sldId="2147483649"/>
              <ac:spMk id="5" creationId="{38029FDA-3EF8-0A3C-0B7D-5EF440924BB8}"/>
            </ac:spMkLst>
          </pc:spChg>
          <pc:spChg chg="add del">
            <ac:chgData name="Tạ Hữu Huy Võ" userId="5b3909076557065b" providerId="LiveId" clId="{86E24279-9D7B-4D87-8A1D-21C839D3D38C}" dt="2025-07-05T19:31:22.138" v="4643" actId="478"/>
            <ac:spMkLst>
              <pc:docMk/>
              <pc:sldMasterMk cId="0" sldId="2147483685"/>
              <pc:sldLayoutMk cId="0" sldId="2147483649"/>
              <ac:spMk id="20" creationId="{00000000-0000-0000-0000-000000000000}"/>
            </ac:spMkLst>
          </pc:spChg>
        </pc:sldLayoutChg>
        <pc:sldLayoutChg chg="del">
          <pc:chgData name="Tạ Hữu Huy Võ" userId="5b3909076557065b" providerId="LiveId" clId="{86E24279-9D7B-4D87-8A1D-21C839D3D38C}" dt="2025-07-05T15:30:11.244" v="2000" actId="47"/>
          <pc:sldLayoutMkLst>
            <pc:docMk/>
            <pc:sldMasterMk cId="0" sldId="2147483685"/>
            <pc:sldLayoutMk cId="0" sldId="2147483654"/>
          </pc:sldLayoutMkLst>
        </pc:sldLayoutChg>
        <pc:sldLayoutChg chg="addSp delSp modSp mod">
          <pc:chgData name="Tạ Hữu Huy Võ" userId="5b3909076557065b" providerId="LiveId" clId="{86E24279-9D7B-4D87-8A1D-21C839D3D38C}" dt="2025-07-05T19:31:15.002" v="4641" actId="1035"/>
          <pc:sldLayoutMkLst>
            <pc:docMk/>
            <pc:sldMasterMk cId="0" sldId="2147483685"/>
            <pc:sldLayoutMk cId="0" sldId="2147483655"/>
          </pc:sldLayoutMkLst>
          <pc:spChg chg="add del mod">
            <ac:chgData name="Tạ Hữu Huy Võ" userId="5b3909076557065b" providerId="LiveId" clId="{86E24279-9D7B-4D87-8A1D-21C839D3D38C}" dt="2025-07-05T19:31:11.553" v="4635" actId="478"/>
            <ac:spMkLst>
              <pc:docMk/>
              <pc:sldMasterMk cId="0" sldId="2147483685"/>
              <pc:sldLayoutMk cId="0" sldId="2147483655"/>
              <ac:spMk id="2" creationId="{CF4D4372-92B5-1368-535E-8432F44DEA62}"/>
            </ac:spMkLst>
          </pc:spChg>
          <pc:spChg chg="add mod">
            <ac:chgData name="Tạ Hữu Huy Võ" userId="5b3909076557065b" providerId="LiveId" clId="{86E24279-9D7B-4D87-8A1D-21C839D3D38C}" dt="2025-07-05T19:31:15.002" v="4641" actId="1035"/>
            <ac:spMkLst>
              <pc:docMk/>
              <pc:sldMasterMk cId="0" sldId="2147483685"/>
              <pc:sldLayoutMk cId="0" sldId="2147483655"/>
              <ac:spMk id="3" creationId="{FF958F78-58DB-8C11-F489-B010C1ABB6E3}"/>
            </ac:spMkLst>
          </pc:spChg>
        </pc:sldLayoutChg>
        <pc:sldLayoutChg chg="addSp delSp modSp mod">
          <pc:chgData name="Tạ Hữu Huy Võ" userId="5b3909076557065b" providerId="LiveId" clId="{86E24279-9D7B-4D87-8A1D-21C839D3D38C}" dt="2025-07-05T19:31:37.789" v="4651"/>
          <pc:sldLayoutMkLst>
            <pc:docMk/>
            <pc:sldMasterMk cId="0" sldId="2147483685"/>
            <pc:sldLayoutMk cId="0" sldId="2147483658"/>
          </pc:sldLayoutMkLst>
          <pc:spChg chg="add mod">
            <ac:chgData name="Tạ Hữu Huy Võ" userId="5b3909076557065b" providerId="LiveId" clId="{86E24279-9D7B-4D87-8A1D-21C839D3D38C}" dt="2025-07-05T19:26:06.951" v="4611"/>
            <ac:spMkLst>
              <pc:docMk/>
              <pc:sldMasterMk cId="0" sldId="2147483685"/>
              <pc:sldLayoutMk cId="0" sldId="2147483658"/>
              <ac:spMk id="2" creationId="{3A5D7E93-1312-F941-8194-F4C38E136219}"/>
            </ac:spMkLst>
          </pc:spChg>
          <pc:spChg chg="add del mod">
            <ac:chgData name="Tạ Hữu Huy Võ" userId="5b3909076557065b" providerId="LiveId" clId="{86E24279-9D7B-4D87-8A1D-21C839D3D38C}" dt="2025-07-05T19:31:37.350" v="4650" actId="478"/>
            <ac:spMkLst>
              <pc:docMk/>
              <pc:sldMasterMk cId="0" sldId="2147483685"/>
              <pc:sldLayoutMk cId="0" sldId="2147483658"/>
              <ac:spMk id="3" creationId="{1A35F145-9B8D-3884-5F39-9432148AC4AB}"/>
            </ac:spMkLst>
          </pc:spChg>
          <pc:spChg chg="add mod">
            <ac:chgData name="Tạ Hữu Huy Võ" userId="5b3909076557065b" providerId="LiveId" clId="{86E24279-9D7B-4D87-8A1D-21C839D3D38C}" dt="2025-07-05T19:31:37.789" v="4651"/>
            <ac:spMkLst>
              <pc:docMk/>
              <pc:sldMasterMk cId="0" sldId="2147483685"/>
              <pc:sldLayoutMk cId="0" sldId="2147483658"/>
              <ac:spMk id="4" creationId="{60E4D4FC-8FF3-F2D3-826F-35855E6F6DE2}"/>
            </ac:spMkLst>
          </pc:spChg>
        </pc:sldLayoutChg>
        <pc:sldLayoutChg chg="addSp delSp modSp mod">
          <pc:chgData name="Tạ Hữu Huy Võ" userId="5b3909076557065b" providerId="LiveId" clId="{86E24279-9D7B-4D87-8A1D-21C839D3D38C}" dt="2025-07-05T19:31:41.936" v="4653"/>
          <pc:sldLayoutMkLst>
            <pc:docMk/>
            <pc:sldMasterMk cId="0" sldId="2147483685"/>
            <pc:sldLayoutMk cId="0" sldId="2147483659"/>
          </pc:sldLayoutMkLst>
          <pc:spChg chg="add del mod">
            <ac:chgData name="Tạ Hữu Huy Võ" userId="5b3909076557065b" providerId="LiveId" clId="{86E24279-9D7B-4D87-8A1D-21C839D3D38C}" dt="2025-07-05T19:31:41.379" v="4652" actId="478"/>
            <ac:spMkLst>
              <pc:docMk/>
              <pc:sldMasterMk cId="0" sldId="2147483685"/>
              <pc:sldLayoutMk cId="0" sldId="2147483659"/>
              <ac:spMk id="2" creationId="{A814FAE0-0566-E9EE-3A80-17513AA33D1E}"/>
            </ac:spMkLst>
          </pc:spChg>
          <pc:spChg chg="add mod">
            <ac:chgData name="Tạ Hữu Huy Võ" userId="5b3909076557065b" providerId="LiveId" clId="{86E24279-9D7B-4D87-8A1D-21C839D3D38C}" dt="2025-07-05T19:31:41.936" v="4653"/>
            <ac:spMkLst>
              <pc:docMk/>
              <pc:sldMasterMk cId="0" sldId="2147483685"/>
              <pc:sldLayoutMk cId="0" sldId="2147483659"/>
              <ac:spMk id="3" creationId="{143FD914-1F30-ECC9-C0EC-209BD968DFC9}"/>
            </ac:spMkLst>
          </pc:spChg>
        </pc:sldLayoutChg>
        <pc:sldLayoutChg chg="addSp delSp modSp mod">
          <pc:chgData name="Tạ Hữu Huy Võ" userId="5b3909076557065b" providerId="LiveId" clId="{86E24279-9D7B-4D87-8A1D-21C839D3D38C}" dt="2025-07-05T19:31:49.778" v="4655"/>
          <pc:sldLayoutMkLst>
            <pc:docMk/>
            <pc:sldMasterMk cId="0" sldId="2147483685"/>
            <pc:sldLayoutMk cId="0" sldId="2147483661"/>
          </pc:sldLayoutMkLst>
          <pc:spChg chg="add del mod">
            <ac:chgData name="Tạ Hữu Huy Võ" userId="5b3909076557065b" providerId="LiveId" clId="{86E24279-9D7B-4D87-8A1D-21C839D3D38C}" dt="2025-07-05T19:31:49.280" v="4654" actId="478"/>
            <ac:spMkLst>
              <pc:docMk/>
              <pc:sldMasterMk cId="0" sldId="2147483685"/>
              <pc:sldLayoutMk cId="0" sldId="2147483661"/>
              <ac:spMk id="2" creationId="{D12A44F5-9E09-F627-0E5E-F94D1AFDBC31}"/>
            </ac:spMkLst>
          </pc:spChg>
          <pc:spChg chg="add mod">
            <ac:chgData name="Tạ Hữu Huy Võ" userId="5b3909076557065b" providerId="LiveId" clId="{86E24279-9D7B-4D87-8A1D-21C839D3D38C}" dt="2025-07-05T19:31:49.778" v="4655"/>
            <ac:spMkLst>
              <pc:docMk/>
              <pc:sldMasterMk cId="0" sldId="2147483685"/>
              <pc:sldLayoutMk cId="0" sldId="2147483661"/>
              <ac:spMk id="3" creationId="{31B5D02F-7EE4-83F0-EFF3-6E1FB3E22782}"/>
            </ac:spMkLst>
          </pc:spChg>
        </pc:sldLayoutChg>
        <pc:sldLayoutChg chg="addSp delSp modSp mod">
          <pc:chgData name="Tạ Hữu Huy Võ" userId="5b3909076557065b" providerId="LiveId" clId="{86E24279-9D7B-4D87-8A1D-21C839D3D38C}" dt="2025-07-05T19:31:53.768" v="4657"/>
          <pc:sldLayoutMkLst>
            <pc:docMk/>
            <pc:sldMasterMk cId="0" sldId="2147483685"/>
            <pc:sldLayoutMk cId="0" sldId="2147483673"/>
          </pc:sldLayoutMkLst>
          <pc:spChg chg="add del mod">
            <ac:chgData name="Tạ Hữu Huy Võ" userId="5b3909076557065b" providerId="LiveId" clId="{86E24279-9D7B-4D87-8A1D-21C839D3D38C}" dt="2025-07-05T19:31:53.317" v="4656" actId="478"/>
            <ac:spMkLst>
              <pc:docMk/>
              <pc:sldMasterMk cId="0" sldId="2147483685"/>
              <pc:sldLayoutMk cId="0" sldId="2147483673"/>
              <ac:spMk id="2" creationId="{2F99205A-4E93-80BF-8206-4DE1DF5C56CD}"/>
            </ac:spMkLst>
          </pc:spChg>
          <pc:spChg chg="add mod">
            <ac:chgData name="Tạ Hữu Huy Võ" userId="5b3909076557065b" providerId="LiveId" clId="{86E24279-9D7B-4D87-8A1D-21C839D3D38C}" dt="2025-07-05T19:31:53.768" v="4657"/>
            <ac:spMkLst>
              <pc:docMk/>
              <pc:sldMasterMk cId="0" sldId="2147483685"/>
              <pc:sldLayoutMk cId="0" sldId="2147483673"/>
              <ac:spMk id="3" creationId="{3FE0AFA7-E35F-1B19-E4EF-BFF579252B0D}"/>
            </ac:spMkLst>
          </pc:spChg>
        </pc:sldLayoutChg>
        <pc:sldLayoutChg chg="addSp delSp modSp mod">
          <pc:chgData name="Tạ Hữu Huy Võ" userId="5b3909076557065b" providerId="LiveId" clId="{86E24279-9D7B-4D87-8A1D-21C839D3D38C}" dt="2025-07-05T19:31:58.799" v="4659"/>
          <pc:sldLayoutMkLst>
            <pc:docMk/>
            <pc:sldMasterMk cId="0" sldId="2147483685"/>
            <pc:sldLayoutMk cId="0" sldId="2147483681"/>
          </pc:sldLayoutMkLst>
          <pc:spChg chg="add del mod">
            <ac:chgData name="Tạ Hữu Huy Võ" userId="5b3909076557065b" providerId="LiveId" clId="{86E24279-9D7B-4D87-8A1D-21C839D3D38C}" dt="2025-07-05T19:31:58.401" v="4658" actId="478"/>
            <ac:spMkLst>
              <pc:docMk/>
              <pc:sldMasterMk cId="0" sldId="2147483685"/>
              <pc:sldLayoutMk cId="0" sldId="2147483681"/>
              <ac:spMk id="2" creationId="{EC6FE6D6-2810-916F-7A70-E8E317F8BB10}"/>
            </ac:spMkLst>
          </pc:spChg>
          <pc:spChg chg="add mod">
            <ac:chgData name="Tạ Hữu Huy Võ" userId="5b3909076557065b" providerId="LiveId" clId="{86E24279-9D7B-4D87-8A1D-21C839D3D38C}" dt="2025-07-05T19:31:58.799" v="4659"/>
            <ac:spMkLst>
              <pc:docMk/>
              <pc:sldMasterMk cId="0" sldId="2147483685"/>
              <pc:sldLayoutMk cId="0" sldId="2147483681"/>
              <ac:spMk id="3" creationId="{AA430DF3-3675-60BC-8862-914801C5CE6D}"/>
            </ac:spMkLst>
          </pc:spChg>
        </pc:sldLayoutChg>
        <pc:sldLayoutChg chg="addSp delSp modSp mod">
          <pc:chgData name="Tạ Hữu Huy Võ" userId="5b3909076557065b" providerId="LiveId" clId="{86E24279-9D7B-4D87-8A1D-21C839D3D38C}" dt="2025-07-05T19:32:01.830" v="4661"/>
          <pc:sldLayoutMkLst>
            <pc:docMk/>
            <pc:sldMasterMk cId="0" sldId="2147483685"/>
            <pc:sldLayoutMk cId="0" sldId="2147483682"/>
          </pc:sldLayoutMkLst>
          <pc:spChg chg="add del mod">
            <ac:chgData name="Tạ Hữu Huy Võ" userId="5b3909076557065b" providerId="LiveId" clId="{86E24279-9D7B-4D87-8A1D-21C839D3D38C}" dt="2025-07-05T19:32:01.387" v="4660" actId="478"/>
            <ac:spMkLst>
              <pc:docMk/>
              <pc:sldMasterMk cId="0" sldId="2147483685"/>
              <pc:sldLayoutMk cId="0" sldId="2147483682"/>
              <ac:spMk id="2" creationId="{5D6A0674-5DCC-EADB-D4D4-F382D779C194}"/>
            </ac:spMkLst>
          </pc:spChg>
          <pc:spChg chg="add mod">
            <ac:chgData name="Tạ Hữu Huy Võ" userId="5b3909076557065b" providerId="LiveId" clId="{86E24279-9D7B-4D87-8A1D-21C839D3D38C}" dt="2025-07-05T19:32:01.830" v="4661"/>
            <ac:spMkLst>
              <pc:docMk/>
              <pc:sldMasterMk cId="0" sldId="2147483685"/>
              <pc:sldLayoutMk cId="0" sldId="2147483682"/>
              <ac:spMk id="3" creationId="{915552FA-F9DD-19AD-652D-BD3B7A1FE54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CC8D6AFD-B959-B1D4-4EEE-35BB38D5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E46E7EF6-3429-6799-0BDB-C0919966A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09815AAD-6C30-FFEC-4D22-A7140099AE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121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71E5A731-549D-5F2A-EBE9-0F9F7BF67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6AB6EF83-4418-F04B-F3CB-32EDCA03C2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B5768445-F13C-9807-E7E0-4C282A90AD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500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F96EC624-1B0C-B5DE-40CF-0A12C0E8C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36376439-7DE9-6EB1-2485-3BACC1AFD5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EE056E8C-CF95-0F24-2809-859746B787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425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AE3CA006-56F5-EBCA-B627-8C476FA5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7C828000-EEA9-2ABB-D730-FF8285A5D7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413F8433-F30E-8D5A-2857-F61A9F51A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281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C14D1D2B-1DF1-CE5F-2F70-24EDD1BB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3BE8F7FF-1501-4B52-EE53-03DBBC65CF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AFCC2EF1-5834-0CF6-3BD0-738F81B23D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255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3AA60139-E94C-7750-CB50-0C1B62A0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99CF613F-3DDB-5A61-B943-FCF8D70FF0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DDD3BE21-E479-4A0A-0C24-2377C96637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152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14326B38-84AC-57D6-35DC-BD01BD022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27C41A3F-1A64-6768-73EE-CDB26AD60F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15278A85-E98F-E475-0ACA-626967795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210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3EC1B5FD-546A-4443-63B1-5611CB6ED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83D3906D-3E33-DE43-A6B9-5AEF274056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D917C01E-94A7-2646-48B0-157F272C38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421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>
          <a:extLst>
            <a:ext uri="{FF2B5EF4-FFF2-40B4-BE49-F238E27FC236}">
              <a16:creationId xmlns:a16="http://schemas.microsoft.com/office/drawing/2014/main" id="{6A43F3A2-C961-63E7-7585-0F5E9BAE9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2581b7e23_0_92:notes">
            <a:extLst>
              <a:ext uri="{FF2B5EF4-FFF2-40B4-BE49-F238E27FC236}">
                <a16:creationId xmlns:a16="http://schemas.microsoft.com/office/drawing/2014/main" id="{5A1783FA-E3CB-C0F7-48B2-2530DCF796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2581b7e23_0_92:notes">
            <a:extLst>
              <a:ext uri="{FF2B5EF4-FFF2-40B4-BE49-F238E27FC236}">
                <a16:creationId xmlns:a16="http://schemas.microsoft.com/office/drawing/2014/main" id="{E5716CEA-EBE5-5878-7927-FC194FCA3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792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293B4D3E-AE32-2B7F-F634-5DEC464F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3272FD8B-CC4B-F528-E6C8-658824551D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4A98CACB-E7A0-6F86-C9A2-9932BC192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65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3D892862-EF74-5611-730F-0A18F440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2581b7e23_0_108:notes">
            <a:extLst>
              <a:ext uri="{FF2B5EF4-FFF2-40B4-BE49-F238E27FC236}">
                <a16:creationId xmlns:a16="http://schemas.microsoft.com/office/drawing/2014/main" id="{EDCCFE50-173E-C2E9-F037-1579C67DE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2581b7e23_0_108:notes">
            <a:extLst>
              <a:ext uri="{FF2B5EF4-FFF2-40B4-BE49-F238E27FC236}">
                <a16:creationId xmlns:a16="http://schemas.microsoft.com/office/drawing/2014/main" id="{A5B974A5-379F-3E25-6064-96587E8BC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468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3447B8A3-7F21-7884-5BA0-93DD2F03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3FEB3BE6-63F9-8C77-F767-5DD378B41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C6C6F094-5762-F81B-70DA-892D6A794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867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51AF5D19-4811-8841-43CC-A30F690B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A149DAE9-F430-E0B6-A6AF-5B50F8214F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3A515B2F-2E05-7531-F8F8-F99118CE8B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789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57B0523E-E286-46AF-172D-3E8BC7DF7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985EAFA6-02F7-203D-1EDB-AB2A8D4064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01582E63-E762-6F0B-E875-294762354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717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933ed1469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933ed1469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36BE211A-C8BE-AF89-440F-20E71309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24806478-2614-43D3-A0CE-BE39DF73B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E0A5B58C-C40C-06CE-AAE3-9D2943117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328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2A9612CE-965C-B274-A7E8-EE0A20695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F4BDCED6-7849-3082-9C19-BCF4E6F19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B0810E0E-D450-B062-EADA-FD19AC9D46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996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EFFCB54-EA34-7B97-DEE7-0650BB09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C463E6F5-8EAE-7A30-23B1-5F1C8CD25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5F312C4C-EADB-E893-DC77-1DA439876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620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1E2074B1-010F-1D0F-D106-F6E6D6BA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04A6CE9B-6628-5B10-8018-FC54FD771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9B04204F-CC5A-DB16-BA3D-A13EC17C4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462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B5DA8816-B4B8-A0AF-EEA1-EDABBD489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E9A6659E-C25A-A405-8851-DF6CD467BA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32D3FA1D-526C-5596-1929-CA6F8CC72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853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FC919ED6-29E8-5AA0-4761-23F9B19A8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A8E21365-2CAE-AE8A-8F6D-7846B94A3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D5CD4E42-BD09-5A18-3219-58F34A47D3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15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2581b7e2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2581b7e2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58FB6265-E830-7C5A-604F-EDD8FA487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D03EEAC4-24A2-FC86-B26A-20F23F76A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C5D30E0E-08B1-A689-EEFF-BA7C6C2FDC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95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48C0527E-0AA3-8289-F05F-CB3A71F2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933ed14694_0_48:notes">
            <a:extLst>
              <a:ext uri="{FF2B5EF4-FFF2-40B4-BE49-F238E27FC236}">
                <a16:creationId xmlns:a16="http://schemas.microsoft.com/office/drawing/2014/main" id="{00395B1D-8EE0-FB2E-35F1-95690109A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933ed14694_0_48:notes">
            <a:extLst>
              <a:ext uri="{FF2B5EF4-FFF2-40B4-BE49-F238E27FC236}">
                <a16:creationId xmlns:a16="http://schemas.microsoft.com/office/drawing/2014/main" id="{3D338432-A46E-BB6D-55AC-929E6419F4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21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A7AE5121-0677-7D6B-164C-26E216455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08934D70-C9C4-E87B-B63E-85973A84FC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7A806B39-A69F-80BE-4174-45B0783AA6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265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6BB20DBF-C145-47F1-C202-AE803BAAF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B50ACD67-BB74-B46E-76A2-5959E1BFAF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12BA58FE-59A5-D1EA-0CE3-D98C24B8A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729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97E3D2AD-63EC-6FC3-E684-22B3DDA2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D05808DF-9F56-0E35-0C1E-D0B05D0AEE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0933C872-9705-C6A2-1412-3518539F01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618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ECFF3A4C-BF1B-1ED7-4D8C-891BBBE0C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9E8E93AF-8660-0F61-9800-63C3F220D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0CE6F2C9-AC17-CB93-0336-FF307AD375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6731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69CA2ACE-2544-3D24-E516-65F4F40B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4EBC2987-319B-F386-9CA8-D2A65194C3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798A8542-EBD9-7103-3198-C00ABFB56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356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84E3B769-4513-F602-662D-5B10FCA9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933ed14694_0_48:notes">
            <a:extLst>
              <a:ext uri="{FF2B5EF4-FFF2-40B4-BE49-F238E27FC236}">
                <a16:creationId xmlns:a16="http://schemas.microsoft.com/office/drawing/2014/main" id="{388220D4-B615-3805-1287-81922EB73F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933ed14694_0_48:notes">
            <a:extLst>
              <a:ext uri="{FF2B5EF4-FFF2-40B4-BE49-F238E27FC236}">
                <a16:creationId xmlns:a16="http://schemas.microsoft.com/office/drawing/2014/main" id="{ACBE56A5-E93B-F4ED-656E-BF8FD21F6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55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672102FB-1B34-135F-3840-1ECF7F3C7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939021AA-C18F-FF95-6338-D7C21DC9D4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906877A9-2580-F75C-9996-8D55097E5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6845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>
          <a:extLst>
            <a:ext uri="{FF2B5EF4-FFF2-40B4-BE49-F238E27FC236}">
              <a16:creationId xmlns:a16="http://schemas.microsoft.com/office/drawing/2014/main" id="{A09E0213-594B-6685-7C23-2C912D2C2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933ed14694_0_48:notes">
            <a:extLst>
              <a:ext uri="{FF2B5EF4-FFF2-40B4-BE49-F238E27FC236}">
                <a16:creationId xmlns:a16="http://schemas.microsoft.com/office/drawing/2014/main" id="{13CDD0E1-76DA-51B0-EF2D-310B5B423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933ed14694_0_48:notes">
            <a:extLst>
              <a:ext uri="{FF2B5EF4-FFF2-40B4-BE49-F238E27FC236}">
                <a16:creationId xmlns:a16="http://schemas.microsoft.com/office/drawing/2014/main" id="{8120C4A7-3C1C-0F7E-F357-5A337A58C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01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2581b7e2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2581b7e2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A887ECF8-7AF3-A696-D0AA-CF06D2FE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D7AAC11D-8E76-3091-4919-375D08C235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B6697E43-CBAB-009D-C011-2C1886F76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15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F6E64207-1B97-B615-4AC5-0CF6BA44F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D50C4EFB-D988-75F4-9022-A6BE79C1EA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296268AA-7A75-EB15-EDC8-0098CC4C2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748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033C9D0-5541-29C8-808D-9A64AE87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9AD6B1A1-CAF4-8827-D47E-3E6FD21501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B09AAE91-A659-2755-ACC3-8E8CD0E56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443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3187A7B2-1115-3B57-B782-7BD2352B0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9804FA3A-1FA5-416D-D389-8D216BA35B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2B2035A9-1C2E-1F85-18BA-664E03BF15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3942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2a81341b2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92a81341b2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00E9DE40-2720-52E7-5DC4-037B0618B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AD6ABFC1-9EBE-2094-F619-8378527B42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00805169-4549-5163-2042-A5FEC6B86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720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B57D49B-EDA8-F28D-49F1-9B6A8650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E1F8A3D7-E4B1-13A5-17D5-D9AC09C606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E5E46DF2-780D-128F-C0AE-CEA9B9C7A1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445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>
          <a:extLst>
            <a:ext uri="{FF2B5EF4-FFF2-40B4-BE49-F238E27FC236}">
              <a16:creationId xmlns:a16="http://schemas.microsoft.com/office/drawing/2014/main" id="{8C91387C-364C-2A88-7FB3-8870C24A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2581b7e23_0_92:notes">
            <a:extLst>
              <a:ext uri="{FF2B5EF4-FFF2-40B4-BE49-F238E27FC236}">
                <a16:creationId xmlns:a16="http://schemas.microsoft.com/office/drawing/2014/main" id="{E1B4CC2F-8C05-2E77-6E4D-EE00696DA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2581b7e23_0_92:notes">
            <a:extLst>
              <a:ext uri="{FF2B5EF4-FFF2-40B4-BE49-F238E27FC236}">
                <a16:creationId xmlns:a16="http://schemas.microsoft.com/office/drawing/2014/main" id="{49BEFF45-3650-D444-186F-AAF01F40F6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845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2856983A-0E78-2F43-7532-721E055B5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2a81341b2_2_61:notes">
            <a:extLst>
              <a:ext uri="{FF2B5EF4-FFF2-40B4-BE49-F238E27FC236}">
                <a16:creationId xmlns:a16="http://schemas.microsoft.com/office/drawing/2014/main" id="{69DF9A38-4AC8-8DB0-B819-1757E773A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2a81341b2_2_61:notes">
            <a:extLst>
              <a:ext uri="{FF2B5EF4-FFF2-40B4-BE49-F238E27FC236}">
                <a16:creationId xmlns:a16="http://schemas.microsoft.com/office/drawing/2014/main" id="{88094B88-98E5-2A44-E139-CBE9D09C4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912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4950" y="1398100"/>
            <a:ext cx="6486900" cy="15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461550"/>
            <a:ext cx="29475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268674" y="-322162"/>
            <a:ext cx="9371984" cy="3960713"/>
            <a:chOff x="-268674" y="-322162"/>
            <a:chExt cx="9371984" cy="3960713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25762" y="151638"/>
              <a:ext cx="8692477" cy="1388125"/>
              <a:chOff x="225762" y="151638"/>
              <a:chExt cx="8692477" cy="138812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>
                <a:off x="6955037" y="151638"/>
                <a:ext cx="1963202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10800000" flipH="1">
                <a:off x="225762" y="151638"/>
                <a:ext cx="1963202" cy="138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" name="Google Shape;16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371875" y="1504250"/>
              <a:ext cx="2700599" cy="50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 rotWithShape="1">
            <a:blip r:embed="rId4">
              <a:alphaModFix/>
            </a:blip>
            <a:srcRect t="53277"/>
            <a:stretch/>
          </p:blipFill>
          <p:spPr>
            <a:xfrm rot="10800000">
              <a:off x="-268674" y="2723000"/>
              <a:ext cx="1861925" cy="91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7192572" y="-370975"/>
              <a:ext cx="1861925" cy="1959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4A0ED31-17E0-3927-FDE3-E4EE7D9F8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00375" y="474027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chivo" panose="020B0604020202020204" charset="0"/>
                <a:cs typeface="Archivo" panose="020B0604020202020204" charset="0"/>
              </a:defRPr>
            </a:lvl1pPr>
          </a:lstStyle>
          <a:p>
            <a:fld id="{F6EDF38D-DBC8-4553-AB9C-2F65830A7BE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 userDrawn="1"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902336" y="2352475"/>
            <a:ext cx="5067600" cy="1047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042402" y="1436575"/>
            <a:ext cx="1995000" cy="915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902324" y="3344388"/>
            <a:ext cx="5067600" cy="375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29FDA-3EF8-0A3C-0B7D-5EF440924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00375" y="474027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chivo" panose="020B0604020202020204" charset="0"/>
                <a:cs typeface="Archivo" panose="020B0604020202020204" charset="0"/>
              </a:defRPr>
            </a:lvl1pPr>
          </a:lstStyle>
          <a:p>
            <a:fld id="{F6EDF38D-DBC8-4553-AB9C-2F65830A7BE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2135550" y="1522704"/>
            <a:ext cx="4872900" cy="15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8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135550" y="2842638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F958F78-58DB-8C11-F489-B010C1ABB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00375" y="474027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chivo" panose="020B0604020202020204" charset="0"/>
                <a:cs typeface="Archivo" panose="020B0604020202020204" charset="0"/>
              </a:defRPr>
            </a:lvl1pPr>
          </a:lstStyle>
          <a:p>
            <a:fld id="{F6EDF38D-DBC8-4553-AB9C-2F65830A7BE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0E4D4FC-8FF3-F2D3-826F-35855E6F6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00375" y="474027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chivo" panose="020B0604020202020204" charset="0"/>
                <a:cs typeface="Archivo" panose="020B0604020202020204" charset="0"/>
              </a:defRPr>
            </a:lvl1pPr>
          </a:lstStyle>
          <a:p>
            <a:fld id="{F6EDF38D-DBC8-4553-AB9C-2F65830A7BE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20000" y="2209200"/>
            <a:ext cx="28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"/>
          </p:nvPr>
        </p:nvSpPr>
        <p:spPr>
          <a:xfrm>
            <a:off x="4214900" y="2209200"/>
            <a:ext cx="28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8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4"/>
          </p:nvPr>
        </p:nvSpPr>
        <p:spPr>
          <a:xfrm>
            <a:off x="4214900" y="3942375"/>
            <a:ext cx="2838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5" hasCustomPrompt="1"/>
          </p:nvPr>
        </p:nvSpPr>
        <p:spPr>
          <a:xfrm>
            <a:off x="821600" y="1332025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 hasCustomPrompt="1"/>
          </p:nvPr>
        </p:nvSpPr>
        <p:spPr>
          <a:xfrm>
            <a:off x="821600" y="3064618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4316491" y="1332025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8" hasCustomPrompt="1"/>
          </p:nvPr>
        </p:nvSpPr>
        <p:spPr>
          <a:xfrm>
            <a:off x="4316491" y="3064618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9"/>
          </p:nvPr>
        </p:nvSpPr>
        <p:spPr>
          <a:xfrm>
            <a:off x="720000" y="1801116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3"/>
          </p:nvPr>
        </p:nvSpPr>
        <p:spPr>
          <a:xfrm>
            <a:off x="4214891" y="1801116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720000" y="3533776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5"/>
          </p:nvPr>
        </p:nvSpPr>
        <p:spPr>
          <a:xfrm>
            <a:off x="4214891" y="3533776"/>
            <a:ext cx="2838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875350" y="127038"/>
            <a:ext cx="8033701" cy="4846535"/>
            <a:chOff x="875350" y="127038"/>
            <a:chExt cx="8033701" cy="4846535"/>
          </a:xfrm>
        </p:grpSpPr>
        <p:pic>
          <p:nvPicPr>
            <p:cNvPr id="99" name="Google Shape;9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62350" y="4591273"/>
              <a:ext cx="1646700" cy="38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875350" y="127038"/>
              <a:ext cx="797312" cy="185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" name="Google Shape;101;p13"/>
          <p:cNvGrpSpPr/>
          <p:nvPr/>
        </p:nvGrpSpPr>
        <p:grpSpPr>
          <a:xfrm>
            <a:off x="-989124" y="-114101"/>
            <a:ext cx="9926867" cy="5390476"/>
            <a:chOff x="-989124" y="-114101"/>
            <a:chExt cx="9926867" cy="5390476"/>
          </a:xfrm>
        </p:grpSpPr>
        <p:pic>
          <p:nvPicPr>
            <p:cNvPr id="102" name="Google Shape;10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7472389" y="3811021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989124" y="-114101"/>
              <a:ext cx="2123360" cy="667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43FD914-1F30-ECC9-C0EC-209BD968DF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200375" y="474027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chivo" panose="020B0604020202020204" charset="0"/>
                <a:cs typeface="Archivo" panose="020B0604020202020204" charset="0"/>
              </a:defRPr>
            </a:lvl1pPr>
          </a:lstStyle>
          <a:p>
            <a:fld id="{F6EDF38D-DBC8-4553-AB9C-2F65830A7BE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2960400" y="1482025"/>
            <a:ext cx="4256400" cy="1526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2" hasCustomPrompt="1"/>
          </p:nvPr>
        </p:nvSpPr>
        <p:spPr>
          <a:xfrm>
            <a:off x="827527" y="1787125"/>
            <a:ext cx="1995000" cy="915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5234950" y="3619525"/>
            <a:ext cx="2697600" cy="602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15"/>
          <p:cNvGrpSpPr/>
          <p:nvPr/>
        </p:nvGrpSpPr>
        <p:grpSpPr>
          <a:xfrm>
            <a:off x="0" y="0"/>
            <a:ext cx="9143999" cy="5143500"/>
            <a:chOff x="0" y="0"/>
            <a:chExt cx="9143999" cy="5143500"/>
          </a:xfrm>
        </p:grpSpPr>
        <p:pic>
          <p:nvPicPr>
            <p:cNvPr id="114" name="Google Shape;114;p15"/>
            <p:cNvPicPr preferRelativeResize="0"/>
            <p:nvPr/>
          </p:nvPicPr>
          <p:blipFill rotWithShape="1">
            <a:blip r:embed="rId2">
              <a:alphaModFix/>
            </a:blip>
            <a:srcRect l="50275" b="6716"/>
            <a:stretch/>
          </p:blipFill>
          <p:spPr>
            <a:xfrm>
              <a:off x="0" y="3173625"/>
              <a:ext cx="2087874" cy="196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5"/>
            <p:cNvPicPr preferRelativeResize="0"/>
            <p:nvPr/>
          </p:nvPicPr>
          <p:blipFill rotWithShape="1">
            <a:blip r:embed="rId2">
              <a:alphaModFix/>
            </a:blip>
            <a:srcRect l="50275" b="6716"/>
            <a:stretch/>
          </p:blipFill>
          <p:spPr>
            <a:xfrm rot="10800000" flipH="1">
              <a:off x="0" y="0"/>
              <a:ext cx="2087874" cy="1969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" name="Google Shape;116;p15"/>
            <p:cNvGrpSpPr/>
            <p:nvPr/>
          </p:nvGrpSpPr>
          <p:grpSpPr>
            <a:xfrm flipH="1">
              <a:off x="7056125" y="0"/>
              <a:ext cx="2087874" cy="5143500"/>
              <a:chOff x="4640575" y="0"/>
              <a:chExt cx="2087874" cy="5143500"/>
            </a:xfrm>
          </p:grpSpPr>
          <p:pic>
            <p:nvPicPr>
              <p:cNvPr id="117" name="Google Shape;117;p15"/>
              <p:cNvPicPr preferRelativeResize="0"/>
              <p:nvPr/>
            </p:nvPicPr>
            <p:blipFill rotWithShape="1">
              <a:blip r:embed="rId2">
                <a:alphaModFix/>
              </a:blip>
              <a:srcRect l="50275" b="6716"/>
              <a:stretch/>
            </p:blipFill>
            <p:spPr>
              <a:xfrm>
                <a:off x="4640575" y="3173625"/>
                <a:ext cx="2087874" cy="1969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" name="Google Shape;118;p15"/>
              <p:cNvPicPr preferRelativeResize="0"/>
              <p:nvPr/>
            </p:nvPicPr>
            <p:blipFill rotWithShape="1">
              <a:blip r:embed="rId2">
                <a:alphaModFix/>
              </a:blip>
              <a:srcRect l="50275" b="6716"/>
              <a:stretch/>
            </p:blipFill>
            <p:spPr>
              <a:xfrm rot="10800000" flipH="1">
                <a:off x="4640575" y="0"/>
                <a:ext cx="2087874" cy="1969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9" name="Google Shape;119;p15"/>
          <p:cNvGrpSpPr/>
          <p:nvPr/>
        </p:nvGrpSpPr>
        <p:grpSpPr>
          <a:xfrm>
            <a:off x="3338114" y="76571"/>
            <a:ext cx="2467774" cy="4990358"/>
            <a:chOff x="3338114" y="76571"/>
            <a:chExt cx="2467774" cy="4990358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8114" y="76571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3338114" y="4603996"/>
              <a:ext cx="2467774" cy="4629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1B5D02F-7EE4-83F0-EFF3-6E1FB3E22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00375" y="474027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chivo" panose="020B0604020202020204" charset="0"/>
                <a:cs typeface="Archivo" panose="020B0604020202020204" charset="0"/>
              </a:defRPr>
            </a:lvl1pPr>
          </a:lstStyle>
          <a:p>
            <a:fld id="{F6EDF38D-DBC8-4553-AB9C-2F65830A7BE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ubTitle" idx="1"/>
          </p:nvPr>
        </p:nvSpPr>
        <p:spPr>
          <a:xfrm>
            <a:off x="4845613" y="1731125"/>
            <a:ext cx="3424200" cy="21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2"/>
          </p:nvPr>
        </p:nvSpPr>
        <p:spPr>
          <a:xfrm>
            <a:off x="874188" y="1731125"/>
            <a:ext cx="3424200" cy="21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8" name="Google Shape;228;p27"/>
          <p:cNvGrpSpPr/>
          <p:nvPr/>
        </p:nvGrpSpPr>
        <p:grpSpPr>
          <a:xfrm>
            <a:off x="277425" y="4604002"/>
            <a:ext cx="3542749" cy="419800"/>
            <a:chOff x="277425" y="4604002"/>
            <a:chExt cx="3542749" cy="419800"/>
          </a:xfrm>
        </p:grpSpPr>
        <p:pic>
          <p:nvPicPr>
            <p:cNvPr id="229" name="Google Shape;229;p27"/>
            <p:cNvPicPr preferRelativeResize="0"/>
            <p:nvPr/>
          </p:nvPicPr>
          <p:blipFill rotWithShape="1">
            <a:blip r:embed="rId2">
              <a:alphaModFix/>
            </a:blip>
            <a:srcRect t="26723"/>
            <a:stretch/>
          </p:blipFill>
          <p:spPr>
            <a:xfrm>
              <a:off x="277425" y="4604002"/>
              <a:ext cx="2467749" cy="41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7"/>
            <p:cNvPicPr preferRelativeResize="0"/>
            <p:nvPr/>
          </p:nvPicPr>
          <p:blipFill rotWithShape="1">
            <a:blip r:embed="rId2">
              <a:alphaModFix/>
            </a:blip>
            <a:srcRect t="26723"/>
            <a:stretch/>
          </p:blipFill>
          <p:spPr>
            <a:xfrm>
              <a:off x="1352425" y="4604002"/>
              <a:ext cx="2467749" cy="41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7"/>
          <p:cNvGrpSpPr/>
          <p:nvPr/>
        </p:nvGrpSpPr>
        <p:grpSpPr>
          <a:xfrm rot="10800000">
            <a:off x="568325" y="4633850"/>
            <a:ext cx="5797550" cy="230250"/>
            <a:chOff x="5873750" y="218475"/>
            <a:chExt cx="5797550" cy="230250"/>
          </a:xfrm>
        </p:grpSpPr>
        <p:cxnSp>
          <p:nvCxnSpPr>
            <p:cNvPr id="232" name="Google Shape;232;p27"/>
            <p:cNvCxnSpPr/>
            <p:nvPr/>
          </p:nvCxnSpPr>
          <p:spPr>
            <a:xfrm>
              <a:off x="5873750" y="290288"/>
              <a:ext cx="1981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33" name="Google Shape;233;p27"/>
            <p:cNvSpPr/>
            <p:nvPr/>
          </p:nvSpPr>
          <p:spPr>
            <a:xfrm>
              <a:off x="6800850" y="218475"/>
              <a:ext cx="4870450" cy="230250"/>
            </a:xfrm>
            <a:custGeom>
              <a:avLst/>
              <a:gdLst/>
              <a:ahLst/>
              <a:cxnLst/>
              <a:rect l="l" t="t" r="r" b="b"/>
              <a:pathLst>
                <a:path w="194818" h="9210" extrusionOk="0">
                  <a:moveTo>
                    <a:pt x="194818" y="0"/>
                  </a:moveTo>
                  <a:lnTo>
                    <a:pt x="43688" y="233"/>
                  </a:lnTo>
                  <a:lnTo>
                    <a:pt x="38505" y="9210"/>
                  </a:lnTo>
                  <a:lnTo>
                    <a:pt x="10160" y="9210"/>
                  </a:lnTo>
                  <a:lnTo>
                    <a:pt x="0" y="9210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FE0AFA7-E35F-1B19-E4EF-BFF579252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00375" y="474027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chivo" panose="020B0604020202020204" charset="0"/>
                <a:cs typeface="Archivo" panose="020B0604020202020204" charset="0"/>
              </a:defRPr>
            </a:lvl1pPr>
          </a:lstStyle>
          <a:p>
            <a:fld id="{F6EDF38D-DBC8-4553-AB9C-2F65830A7BE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/>
          <p:nvPr/>
        </p:nvSpPr>
        <p:spPr>
          <a:xfrm>
            <a:off x="182700" y="151650"/>
            <a:ext cx="8778600" cy="4840200"/>
          </a:xfrm>
          <a:prstGeom prst="snip1Rect">
            <a:avLst>
              <a:gd name="adj" fmla="val 448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52" name="Google Shape;352;p35"/>
          <p:cNvGrpSpPr/>
          <p:nvPr/>
        </p:nvGrpSpPr>
        <p:grpSpPr>
          <a:xfrm>
            <a:off x="-113450" y="-1649725"/>
            <a:ext cx="9394610" cy="8421100"/>
            <a:chOff x="-113450" y="-1649725"/>
            <a:chExt cx="9394610" cy="8421100"/>
          </a:xfrm>
        </p:grpSpPr>
        <p:grpSp>
          <p:nvGrpSpPr>
            <p:cNvPr id="353" name="Google Shape;353;p35"/>
            <p:cNvGrpSpPr/>
            <p:nvPr/>
          </p:nvGrpSpPr>
          <p:grpSpPr>
            <a:xfrm>
              <a:off x="-113450" y="-1649725"/>
              <a:ext cx="8689100" cy="5214600"/>
              <a:chOff x="-113450" y="-1649725"/>
              <a:chExt cx="8689100" cy="5214600"/>
            </a:xfrm>
          </p:grpSpPr>
          <p:sp>
            <p:nvSpPr>
              <p:cNvPr id="354" name="Google Shape;354;p35"/>
              <p:cNvSpPr/>
              <p:nvPr/>
            </p:nvSpPr>
            <p:spPr>
              <a:xfrm>
                <a:off x="-113450" y="0"/>
                <a:ext cx="363625" cy="3564875"/>
              </a:xfrm>
              <a:custGeom>
                <a:avLst/>
                <a:gdLst/>
                <a:ahLst/>
                <a:cxnLst/>
                <a:rect l="l" t="t" r="r" b="b"/>
                <a:pathLst>
                  <a:path w="14545" h="142595" extrusionOk="0">
                    <a:moveTo>
                      <a:pt x="8343" y="-1516"/>
                    </a:moveTo>
                    <a:lnTo>
                      <a:pt x="11756" y="13274"/>
                    </a:lnTo>
                    <a:lnTo>
                      <a:pt x="18393" y="13274"/>
                    </a:lnTo>
                    <a:lnTo>
                      <a:pt x="18393" y="73384"/>
                    </a:lnTo>
                    <a:lnTo>
                      <a:pt x="22888" y="81170"/>
                    </a:lnTo>
                    <a:lnTo>
                      <a:pt x="22888" y="141079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5" name="Google Shape;355;p35"/>
              <p:cNvSpPr/>
              <p:nvPr/>
            </p:nvSpPr>
            <p:spPr>
              <a:xfrm>
                <a:off x="221725" y="-1649725"/>
                <a:ext cx="203525" cy="3086100"/>
              </a:xfrm>
              <a:custGeom>
                <a:avLst/>
                <a:gdLst/>
                <a:ahLst/>
                <a:cxnLst/>
                <a:rect l="l" t="t" r="r" b="b"/>
                <a:pathLst>
                  <a:path w="8141" h="123444" extrusionOk="0">
                    <a:moveTo>
                      <a:pt x="3010" y="0"/>
                    </a:moveTo>
                    <a:lnTo>
                      <a:pt x="3010" y="58214"/>
                    </a:lnTo>
                    <a:lnTo>
                      <a:pt x="0" y="63428"/>
                    </a:lnTo>
                    <a:lnTo>
                      <a:pt x="0" y="74522"/>
                    </a:lnTo>
                    <a:lnTo>
                      <a:pt x="8141" y="82664"/>
                    </a:lnTo>
                    <a:lnTo>
                      <a:pt x="8141" y="12344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6" name="Google Shape;356;p35"/>
              <p:cNvSpPr/>
              <p:nvPr/>
            </p:nvSpPr>
            <p:spPr>
              <a:xfrm>
                <a:off x="0" y="237025"/>
                <a:ext cx="8575650" cy="164450"/>
              </a:xfrm>
              <a:custGeom>
                <a:avLst/>
                <a:gdLst/>
                <a:ahLst/>
                <a:cxnLst/>
                <a:rect l="l" t="t" r="r" b="b"/>
                <a:pathLst>
                  <a:path w="343026" h="6578" extrusionOk="0">
                    <a:moveTo>
                      <a:pt x="0" y="0"/>
                    </a:moveTo>
                    <a:lnTo>
                      <a:pt x="59730" y="0"/>
                    </a:lnTo>
                    <a:lnTo>
                      <a:pt x="62166" y="4219"/>
                    </a:lnTo>
                    <a:lnTo>
                      <a:pt x="149801" y="4219"/>
                    </a:lnTo>
                    <a:lnTo>
                      <a:pt x="152197" y="70"/>
                    </a:lnTo>
                    <a:lnTo>
                      <a:pt x="161558" y="70"/>
                    </a:lnTo>
                    <a:lnTo>
                      <a:pt x="165315" y="6578"/>
                    </a:lnTo>
                    <a:lnTo>
                      <a:pt x="320651" y="6578"/>
                    </a:lnTo>
                    <a:lnTo>
                      <a:pt x="329039" y="1735"/>
                    </a:lnTo>
                    <a:lnTo>
                      <a:pt x="343026" y="173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  <p:grpSp>
          <p:nvGrpSpPr>
            <p:cNvPr id="357" name="Google Shape;357;p35"/>
            <p:cNvGrpSpPr/>
            <p:nvPr/>
          </p:nvGrpSpPr>
          <p:grpSpPr>
            <a:xfrm rot="10800000">
              <a:off x="553960" y="1556775"/>
              <a:ext cx="8727200" cy="5214600"/>
              <a:chOff x="-113450" y="-1649725"/>
              <a:chExt cx="8727200" cy="5214600"/>
            </a:xfrm>
          </p:grpSpPr>
          <p:sp>
            <p:nvSpPr>
              <p:cNvPr id="358" name="Google Shape;358;p35"/>
              <p:cNvSpPr/>
              <p:nvPr/>
            </p:nvSpPr>
            <p:spPr>
              <a:xfrm>
                <a:off x="-113450" y="0"/>
                <a:ext cx="363625" cy="3564875"/>
              </a:xfrm>
              <a:custGeom>
                <a:avLst/>
                <a:gdLst/>
                <a:ahLst/>
                <a:cxnLst/>
                <a:rect l="l" t="t" r="r" b="b"/>
                <a:pathLst>
                  <a:path w="14545" h="142595" extrusionOk="0">
                    <a:moveTo>
                      <a:pt x="8343" y="-1516"/>
                    </a:moveTo>
                    <a:lnTo>
                      <a:pt x="11756" y="13274"/>
                    </a:lnTo>
                    <a:lnTo>
                      <a:pt x="18393" y="13274"/>
                    </a:lnTo>
                    <a:lnTo>
                      <a:pt x="18393" y="73384"/>
                    </a:lnTo>
                    <a:lnTo>
                      <a:pt x="22888" y="81170"/>
                    </a:lnTo>
                    <a:lnTo>
                      <a:pt x="22888" y="141079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59" name="Google Shape;359;p35"/>
              <p:cNvSpPr/>
              <p:nvPr/>
            </p:nvSpPr>
            <p:spPr>
              <a:xfrm>
                <a:off x="221725" y="-1649725"/>
                <a:ext cx="203525" cy="3086100"/>
              </a:xfrm>
              <a:custGeom>
                <a:avLst/>
                <a:gdLst/>
                <a:ahLst/>
                <a:cxnLst/>
                <a:rect l="l" t="t" r="r" b="b"/>
                <a:pathLst>
                  <a:path w="8141" h="123444" extrusionOk="0">
                    <a:moveTo>
                      <a:pt x="3010" y="0"/>
                    </a:moveTo>
                    <a:lnTo>
                      <a:pt x="3010" y="58214"/>
                    </a:lnTo>
                    <a:lnTo>
                      <a:pt x="0" y="63428"/>
                    </a:lnTo>
                    <a:lnTo>
                      <a:pt x="0" y="74522"/>
                    </a:lnTo>
                    <a:lnTo>
                      <a:pt x="8141" y="82664"/>
                    </a:lnTo>
                    <a:lnTo>
                      <a:pt x="8141" y="12344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  <p:sp>
            <p:nvSpPr>
              <p:cNvPr id="360" name="Google Shape;360;p35"/>
              <p:cNvSpPr/>
              <p:nvPr/>
            </p:nvSpPr>
            <p:spPr>
              <a:xfrm>
                <a:off x="38100" y="237025"/>
                <a:ext cx="8575650" cy="164450"/>
              </a:xfrm>
              <a:custGeom>
                <a:avLst/>
                <a:gdLst/>
                <a:ahLst/>
                <a:cxnLst/>
                <a:rect l="l" t="t" r="r" b="b"/>
                <a:pathLst>
                  <a:path w="343026" h="6578" extrusionOk="0">
                    <a:moveTo>
                      <a:pt x="0" y="0"/>
                    </a:moveTo>
                    <a:lnTo>
                      <a:pt x="59730" y="0"/>
                    </a:lnTo>
                    <a:lnTo>
                      <a:pt x="62166" y="4219"/>
                    </a:lnTo>
                    <a:lnTo>
                      <a:pt x="149801" y="4219"/>
                    </a:lnTo>
                    <a:lnTo>
                      <a:pt x="152197" y="70"/>
                    </a:lnTo>
                    <a:lnTo>
                      <a:pt x="161558" y="70"/>
                    </a:lnTo>
                    <a:lnTo>
                      <a:pt x="165315" y="6578"/>
                    </a:lnTo>
                    <a:lnTo>
                      <a:pt x="320651" y="6578"/>
                    </a:lnTo>
                    <a:lnTo>
                      <a:pt x="329039" y="1735"/>
                    </a:lnTo>
                    <a:lnTo>
                      <a:pt x="343026" y="1735"/>
                    </a:ln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sp>
        </p:grp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A430DF3-3675-60BC-8862-914801C5C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00375" y="474027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chivo" panose="020B0604020202020204" charset="0"/>
                <a:cs typeface="Archivo" panose="020B0604020202020204" charset="0"/>
              </a:defRPr>
            </a:lvl1pPr>
          </a:lstStyle>
          <a:p>
            <a:fld id="{F6EDF38D-DBC8-4553-AB9C-2F65830A7BE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6"/>
          <p:cNvGrpSpPr/>
          <p:nvPr/>
        </p:nvGrpSpPr>
        <p:grpSpPr>
          <a:xfrm>
            <a:off x="-93668" y="0"/>
            <a:ext cx="9329109" cy="5143497"/>
            <a:chOff x="-93668" y="0"/>
            <a:chExt cx="9329109" cy="5143497"/>
          </a:xfrm>
        </p:grpSpPr>
        <p:grpSp>
          <p:nvGrpSpPr>
            <p:cNvPr id="363" name="Google Shape;363;p36"/>
            <p:cNvGrpSpPr/>
            <p:nvPr/>
          </p:nvGrpSpPr>
          <p:grpSpPr>
            <a:xfrm rot="10800000">
              <a:off x="5592122" y="2697400"/>
              <a:ext cx="3643319" cy="2446097"/>
              <a:chOff x="-93668" y="0"/>
              <a:chExt cx="3643319" cy="2446097"/>
            </a:xfrm>
          </p:grpSpPr>
          <p:grpSp>
            <p:nvGrpSpPr>
              <p:cNvPr id="364" name="Google Shape;364;p36"/>
              <p:cNvGrpSpPr/>
              <p:nvPr/>
            </p:nvGrpSpPr>
            <p:grpSpPr>
              <a:xfrm rot="5400000">
                <a:off x="-1020033" y="926370"/>
                <a:ext cx="2446091" cy="593362"/>
                <a:chOff x="162825" y="4587541"/>
                <a:chExt cx="1763711" cy="427833"/>
              </a:xfrm>
            </p:grpSpPr>
            <p:pic>
              <p:nvPicPr>
                <p:cNvPr id="365" name="Google Shape;365;p36"/>
                <p:cNvPicPr preferRelativeResize="0"/>
                <p:nvPr/>
              </p:nvPicPr>
              <p:blipFill>
                <a:blip r:embed="rId2">
                  <a:alphaModFix amt="46000"/>
                </a:blip>
                <a:stretch>
                  <a:fillRect/>
                </a:stretch>
              </p:blipFill>
              <p:spPr>
                <a:xfrm>
                  <a:off x="162825" y="4648923"/>
                  <a:ext cx="1578400" cy="366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6" name="Google Shape;366;p36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19963" y="4758475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7" name="Google Shape;367;p36"/>
                <p:cNvPicPr preferRelativeResize="0"/>
                <p:nvPr/>
              </p:nvPicPr>
              <p:blipFill>
                <a:blip r:embed="rId2">
                  <a:alphaModFix amt="88000"/>
                </a:blip>
                <a:stretch>
                  <a:fillRect/>
                </a:stretch>
              </p:blipFill>
              <p:spPr>
                <a:xfrm>
                  <a:off x="440163" y="4587541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68" name="Google Shape;368;p36"/>
              <p:cNvGrpSpPr/>
              <p:nvPr/>
            </p:nvGrpSpPr>
            <p:grpSpPr>
              <a:xfrm rot="10800000">
                <a:off x="0" y="0"/>
                <a:ext cx="3549651" cy="387101"/>
                <a:chOff x="3124200" y="4610350"/>
                <a:chExt cx="3549651" cy="387101"/>
              </a:xfrm>
            </p:grpSpPr>
            <p:pic>
              <p:nvPicPr>
                <p:cNvPr id="369" name="Google Shape;369;p3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58031" b="6290"/>
                <a:stretch/>
              </p:blipFill>
              <p:spPr>
                <a:xfrm>
                  <a:off x="4245892" y="4610350"/>
                  <a:ext cx="2427959" cy="387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0" name="Google Shape;370;p3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3295" t="76293"/>
                <a:stretch/>
              </p:blipFill>
              <p:spPr>
                <a:xfrm rot="10800000">
                  <a:off x="3124200" y="4639375"/>
                  <a:ext cx="1505849" cy="329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71" name="Google Shape;371;p36"/>
            <p:cNvGrpSpPr/>
            <p:nvPr/>
          </p:nvGrpSpPr>
          <p:grpSpPr>
            <a:xfrm>
              <a:off x="-93668" y="0"/>
              <a:ext cx="3643319" cy="2446097"/>
              <a:chOff x="-93668" y="0"/>
              <a:chExt cx="3643319" cy="2446097"/>
            </a:xfrm>
          </p:grpSpPr>
          <p:grpSp>
            <p:nvGrpSpPr>
              <p:cNvPr id="372" name="Google Shape;372;p36"/>
              <p:cNvGrpSpPr/>
              <p:nvPr/>
            </p:nvGrpSpPr>
            <p:grpSpPr>
              <a:xfrm rot="5400000">
                <a:off x="-1020033" y="926370"/>
                <a:ext cx="2446091" cy="593362"/>
                <a:chOff x="162825" y="4587541"/>
                <a:chExt cx="1763711" cy="427833"/>
              </a:xfrm>
            </p:grpSpPr>
            <p:pic>
              <p:nvPicPr>
                <p:cNvPr id="373" name="Google Shape;373;p36"/>
                <p:cNvPicPr preferRelativeResize="0"/>
                <p:nvPr/>
              </p:nvPicPr>
              <p:blipFill>
                <a:blip r:embed="rId2">
                  <a:alphaModFix amt="46000"/>
                </a:blip>
                <a:stretch>
                  <a:fillRect/>
                </a:stretch>
              </p:blipFill>
              <p:spPr>
                <a:xfrm>
                  <a:off x="162825" y="4648923"/>
                  <a:ext cx="1578400" cy="366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4" name="Google Shape;374;p36"/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819963" y="4758475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5" name="Google Shape;375;p36"/>
                <p:cNvPicPr preferRelativeResize="0"/>
                <p:nvPr/>
              </p:nvPicPr>
              <p:blipFill>
                <a:blip r:embed="rId2">
                  <a:alphaModFix amt="88000"/>
                </a:blip>
                <a:stretch>
                  <a:fillRect/>
                </a:stretch>
              </p:blipFill>
              <p:spPr>
                <a:xfrm>
                  <a:off x="440163" y="4587541"/>
                  <a:ext cx="1106574" cy="256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6" name="Google Shape;376;p36"/>
              <p:cNvGrpSpPr/>
              <p:nvPr/>
            </p:nvGrpSpPr>
            <p:grpSpPr>
              <a:xfrm rot="10800000">
                <a:off x="0" y="0"/>
                <a:ext cx="3549651" cy="387101"/>
                <a:chOff x="3124200" y="4610350"/>
                <a:chExt cx="3549651" cy="387101"/>
              </a:xfrm>
            </p:grpSpPr>
            <p:pic>
              <p:nvPicPr>
                <p:cNvPr id="377" name="Google Shape;377;p3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58031" b="6290"/>
                <a:stretch/>
              </p:blipFill>
              <p:spPr>
                <a:xfrm>
                  <a:off x="4245892" y="4610350"/>
                  <a:ext cx="2427959" cy="387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8" name="Google Shape;378;p3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23295" t="76293"/>
                <a:stretch/>
              </p:blipFill>
              <p:spPr>
                <a:xfrm rot="10800000">
                  <a:off x="3124200" y="4639375"/>
                  <a:ext cx="1505849" cy="329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79" name="Google Shape;379;p36"/>
          <p:cNvSpPr/>
          <p:nvPr/>
        </p:nvSpPr>
        <p:spPr>
          <a:xfrm>
            <a:off x="175255" y="182850"/>
            <a:ext cx="8793600" cy="477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15552FA-F9DD-19AD-652D-BD3B7A1FE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00375" y="474027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chivo" panose="020B0604020202020204" charset="0"/>
                <a:cs typeface="Archivo" panose="020B0604020202020204" charset="0"/>
              </a:defRPr>
            </a:lvl1pPr>
          </a:lstStyle>
          <a:p>
            <a:fld id="{F6EDF38D-DBC8-4553-AB9C-2F65830A7BE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1" r:id="rId6"/>
    <p:sldLayoutId id="2147483673" r:id="rId7"/>
    <p:sldLayoutId id="2147483681" r:id="rId8"/>
    <p:sldLayoutId id="2147483682" r:id="rId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0"/>
          <p:cNvPicPr preferRelativeResize="0"/>
          <p:nvPr/>
        </p:nvPicPr>
        <p:blipFill rotWithShape="1">
          <a:blip r:embed="rId3">
            <a:alphaModFix/>
          </a:blip>
          <a:srcRect l="2123" b="9502"/>
          <a:stretch/>
        </p:blipFill>
        <p:spPr>
          <a:xfrm>
            <a:off x="0" y="3693719"/>
            <a:ext cx="4304653" cy="14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 t="19097" r="5042" b="2954"/>
          <a:stretch/>
        </p:blipFill>
        <p:spPr>
          <a:xfrm>
            <a:off x="2396525" y="3055175"/>
            <a:ext cx="3716124" cy="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519424" y="3535074"/>
            <a:ext cx="456876" cy="2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0"/>
          <p:cNvSpPr txBox="1">
            <a:spLocks noGrp="1"/>
          </p:cNvSpPr>
          <p:nvPr>
            <p:ph type="ctrTitle"/>
          </p:nvPr>
        </p:nvSpPr>
        <p:spPr>
          <a:xfrm>
            <a:off x="1039359" y="2340853"/>
            <a:ext cx="7393441" cy="1068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spc="600" dirty="0">
                <a:solidFill>
                  <a:schemeClr val="accent2"/>
                </a:solidFill>
                <a:latin typeface="Archivo" panose="020B0604020202020204" charset="0"/>
                <a:cs typeface="Archivo" panose="020B0604020202020204" charset="0"/>
              </a:rPr>
              <a:t>QUẢN LÝ </a:t>
            </a:r>
            <a:br>
              <a:rPr lang="en-US" sz="6000" spc="600" dirty="0">
                <a:solidFill>
                  <a:schemeClr val="accent2"/>
                </a:solidFill>
                <a:latin typeface="Archivo" panose="020B0604020202020204" charset="0"/>
                <a:cs typeface="Archivo" panose="020B0604020202020204" charset="0"/>
              </a:rPr>
            </a:br>
            <a:r>
              <a:rPr lang="en-US" sz="6000" spc="600" dirty="0">
                <a:solidFill>
                  <a:schemeClr val="accent2"/>
                </a:solidFill>
                <a:latin typeface="Archivo" panose="020B0604020202020204" charset="0"/>
                <a:cs typeface="Archivo" panose="020B0604020202020204" charset="0"/>
              </a:rPr>
              <a:t>			HỌC SINH</a:t>
            </a:r>
            <a:endParaRPr sz="6000" spc="600" dirty="0">
              <a:solidFill>
                <a:schemeClr val="accent2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394" name="Google Shape;394;p40"/>
          <p:cNvSpPr txBox="1">
            <a:spLocks noGrp="1"/>
          </p:cNvSpPr>
          <p:nvPr>
            <p:ph type="subTitle" idx="1"/>
          </p:nvPr>
        </p:nvSpPr>
        <p:spPr>
          <a:xfrm>
            <a:off x="1807310" y="4110499"/>
            <a:ext cx="6486900" cy="958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/>
              <a:t>Nhập môn công nghệ phần mềm – SE104.P23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300"/>
              <a:t>Giảng viên: Nguyễn Thị Xuân Hương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4B84F-C304-2B85-6D05-9C7AED05F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043" y="438912"/>
            <a:ext cx="570316" cy="460716"/>
          </a:xfrm>
          <a:prstGeom prst="rect">
            <a:avLst/>
          </a:prstGeom>
        </p:spPr>
      </p:pic>
      <p:sp>
        <p:nvSpPr>
          <p:cNvPr id="6" name="Google Shape;394;p40">
            <a:extLst>
              <a:ext uri="{FF2B5EF4-FFF2-40B4-BE49-F238E27FC236}">
                <a16:creationId xmlns:a16="http://schemas.microsoft.com/office/drawing/2014/main" id="{30BBF4BF-56EC-F890-A4E9-C00DE7DEE9BE}"/>
              </a:ext>
            </a:extLst>
          </p:cNvPr>
          <p:cNvSpPr txBox="1">
            <a:spLocks/>
          </p:cNvSpPr>
          <p:nvPr/>
        </p:nvSpPr>
        <p:spPr>
          <a:xfrm>
            <a:off x="1483107" y="323012"/>
            <a:ext cx="6177786" cy="71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5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 dirty="0" err="1"/>
              <a:t>Trường</a:t>
            </a:r>
            <a:r>
              <a:rPr lang="en-US" dirty="0"/>
              <a:t> </a:t>
            </a:r>
            <a:r>
              <a:rPr lang="en-US" dirty="0" err="1"/>
              <a:t>Đại</a:t>
            </a:r>
            <a:r>
              <a:rPr lang="en-US" dirty="0"/>
              <a:t> </a:t>
            </a:r>
            <a:r>
              <a:rPr lang="en-US" dirty="0" err="1"/>
              <a:t>học</a:t>
            </a:r>
            <a:r>
              <a:rPr lang="en-US" dirty="0"/>
              <a:t> Công </a:t>
            </a:r>
            <a:r>
              <a:rPr lang="en-US" dirty="0" err="1"/>
              <a:t>nghê</a:t>
            </a:r>
            <a:r>
              <a:rPr lang="en-US" dirty="0"/>
              <a:t>̣ Thông tin – ĐHQG </a:t>
            </a:r>
            <a:r>
              <a:rPr lang="en-US" dirty="0" err="1"/>
              <a:t>Thành</a:t>
            </a:r>
            <a:r>
              <a:rPr lang="en-US" dirty="0"/>
              <a:t> </a:t>
            </a:r>
            <a:r>
              <a:rPr lang="en-US" dirty="0" err="1"/>
              <a:t>phô</a:t>
            </a:r>
            <a:r>
              <a:rPr lang="en-US" dirty="0"/>
              <a:t>́ </a:t>
            </a:r>
            <a:r>
              <a:rPr lang="en-US" dirty="0" err="1"/>
              <a:t>Hô</a:t>
            </a:r>
            <a:r>
              <a:rPr lang="en-US" dirty="0"/>
              <a:t>̀ Chí Minh</a:t>
            </a:r>
          </a:p>
          <a:p>
            <a:pPr marL="0" indent="0" algn="ctr"/>
            <a:r>
              <a:rPr lang="en-US" sz="1800" dirty="0"/>
              <a:t>University of Information Technology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10FAA7-F5C9-A676-BA33-3539BCF6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3" name="Google Shape;408;p42">
            <a:extLst>
              <a:ext uri="{FF2B5EF4-FFF2-40B4-BE49-F238E27FC236}">
                <a16:creationId xmlns:a16="http://schemas.microsoft.com/office/drawing/2014/main" id="{B8A51486-E384-2140-2E1B-77E7FC651402}"/>
              </a:ext>
            </a:extLst>
          </p:cNvPr>
          <p:cNvSpPr txBox="1">
            <a:spLocks/>
          </p:cNvSpPr>
          <p:nvPr/>
        </p:nvSpPr>
        <p:spPr>
          <a:xfrm>
            <a:off x="1039359" y="59994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5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en-US" sz="1400" dirty="0">
                <a:latin typeface="Archivo" panose="020B0604020202020204" charset="0"/>
                <a:cs typeface="Archivo" panose="020B0604020202020204" charset="0"/>
              </a:rPr>
              <a:t>THÀNH VIÊN: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EE65B-43A5-DDA8-3524-3F8701BAB0FB}"/>
              </a:ext>
            </a:extLst>
          </p:cNvPr>
          <p:cNvSpPr txBox="1"/>
          <p:nvPr/>
        </p:nvSpPr>
        <p:spPr>
          <a:xfrm>
            <a:off x="4304653" y="6603648"/>
            <a:ext cx="99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Mai Anh Khoa 		23520744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34607-4AA5-DFA3-6D9D-D71823D61F48}"/>
              </a:ext>
            </a:extLst>
          </p:cNvPr>
          <p:cNvSpPr txBox="1"/>
          <p:nvPr/>
        </p:nvSpPr>
        <p:spPr>
          <a:xfrm>
            <a:off x="4304653" y="7458391"/>
            <a:ext cx="99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Hà Tuấn Anh		23520044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828-1F89-401E-85D4-1855EEB2F454}"/>
              </a:ext>
            </a:extLst>
          </p:cNvPr>
          <p:cNvSpPr txBox="1"/>
          <p:nvPr/>
        </p:nvSpPr>
        <p:spPr>
          <a:xfrm>
            <a:off x="4304653" y="8313134"/>
            <a:ext cx="9936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Võ Tạ Hữu Huy		23520655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5CE5C-CF66-27A3-2C7F-01413D9FA6C9}"/>
              </a:ext>
            </a:extLst>
          </p:cNvPr>
          <p:cNvSpPr txBox="1"/>
          <p:nvPr/>
        </p:nvSpPr>
        <p:spPr>
          <a:xfrm>
            <a:off x="4304653" y="9167877"/>
            <a:ext cx="9936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Nguyễn Khang Hy		23520662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9F21EF65-6D69-FC5F-0C45-8906D6A8C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57FC3D-7347-AF43-E73F-4E262BAB58D4}"/>
              </a:ext>
            </a:extLst>
          </p:cNvPr>
          <p:cNvSpPr txBox="1"/>
          <p:nvPr/>
        </p:nvSpPr>
        <p:spPr>
          <a:xfrm>
            <a:off x="0" y="152976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YÊU CẦU CẦN ĐẠT ĐƯỢC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13A70-4BB1-7CA1-7633-E5934E8E80A9}"/>
              </a:ext>
            </a:extLst>
          </p:cNvPr>
          <p:cNvSpPr txBox="1"/>
          <p:nvPr/>
        </p:nvSpPr>
        <p:spPr>
          <a:xfrm>
            <a:off x="550410" y="959992"/>
            <a:ext cx="8427817" cy="2702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Bên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cạnh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đó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phải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đảm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Tối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ưu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hóa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mật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Dễ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trì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Giao </a:t>
            </a:r>
            <a:r>
              <a:rPr lang="en-US" sz="24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diện</a:t>
            </a: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nhất</a:t>
            </a: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A7C6E-CFEF-CD0A-76C1-D446F0575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CFAD592-740A-92BA-FDCB-5AE0F5DA41F5}"/>
              </a:ext>
            </a:extLst>
          </p:cNvPr>
          <p:cNvSpPr txBox="1"/>
          <p:nvPr/>
        </p:nvSpPr>
        <p:spPr>
          <a:xfrm>
            <a:off x="2695658" y="6194966"/>
            <a:ext cx="3278168" cy="1361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795"/>
              </a:lnSpc>
            </a:pP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yê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u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cầu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chính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8E3220-8FB4-4FD8-AA31-93E277511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040594"/>
              </p:ext>
            </p:extLst>
          </p:nvPr>
        </p:nvGraphicFramePr>
        <p:xfrm>
          <a:off x="2750202" y="6851512"/>
          <a:ext cx="3183656" cy="6949440"/>
        </p:xfrm>
        <a:graphic>
          <a:graphicData uri="http://schemas.openxmlformats.org/drawingml/2006/table">
            <a:tbl>
              <a:tblPr firstRow="1" bandRow="1">
                <a:tableStyleId>{124E6E96-3A9F-454C-BD96-B480BF641413}</a:tableStyleId>
              </a:tblPr>
              <a:tblGrid>
                <a:gridCol w="1591828">
                  <a:extLst>
                    <a:ext uri="{9D8B030D-6E8A-4147-A177-3AD203B41FA5}">
                      <a16:colId xmlns:a16="http://schemas.microsoft.com/office/drawing/2014/main" val="4256003598"/>
                    </a:ext>
                  </a:extLst>
                </a:gridCol>
                <a:gridCol w="1591828">
                  <a:extLst>
                    <a:ext uri="{9D8B030D-6E8A-4147-A177-3AD203B41FA5}">
                      <a16:colId xmlns:a16="http://schemas.microsoft.com/office/drawing/2014/main" val="4140865635"/>
                    </a:ext>
                  </a:extLst>
                </a:gridCol>
              </a:tblGrid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206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Chức năng</a:t>
                      </a:r>
                      <a:endParaRPr lang="en-US" sz="1800" i="0">
                        <a:solidFill>
                          <a:srgbClr val="002060"/>
                        </a:solidFill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206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Mô tả</a:t>
                      </a:r>
                      <a:endParaRPr lang="en-US" sz="1800" i="0">
                        <a:solidFill>
                          <a:srgbClr val="002060"/>
                        </a:solidFill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98000"/>
                  </a:ext>
                </a:extLst>
              </a:tr>
              <a:tr h="624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Đăng nhập / Đăng ký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Hỗ trợ 3 vai trò: Giáo vụ, Giáo viên, Học sinh.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612257"/>
                  </a:ext>
                </a:extLst>
              </a:tr>
              <a:tr h="624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 Bold"/>
                          <a:cs typeface="Archivo" panose="020B0604020202020204" charset="0"/>
                          <a:sym typeface="Canva Sans Bold"/>
                        </a:rPr>
                        <a:t>Quản lý thông tin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Thêm, xóa, sửa thông tin học sinh, giáo viên.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56351"/>
                  </a:ext>
                </a:extLst>
              </a:tr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Quản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lý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lớp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học</a:t>
                      </a:r>
                      <a:endParaRPr lang="en-US" sz="1800" i="0" dirty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Lập danh sách lớp, quản lý thành viên.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674775"/>
                  </a:ext>
                </a:extLst>
              </a:tr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Tra cứu thông tin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Tra cứu học sinh, giáo viên, điểm số.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903756"/>
                  </a:ext>
                </a:extLst>
              </a:tr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Quản lý điểm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Cho phép nhập và chỉnh sửa điểm.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066125"/>
                  </a:ext>
                </a:extLst>
              </a:tr>
              <a:tr h="624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Báo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cáo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 Bold"/>
                          <a:cs typeface="Times New Roman" panose="02020603050405020304" pitchFamily="18" charset="0"/>
                          <a:sym typeface="Arimo Bold"/>
                        </a:rPr>
                        <a:t>&amp;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Thống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kê</a:t>
                      </a:r>
                      <a:endParaRPr lang="en-US" sz="1800" i="0" dirty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Lập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và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xuất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báo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cáo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tổng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kết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môn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,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học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kỳ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.</a:t>
                      </a:r>
                      <a:endParaRPr lang="en-US" sz="1800" i="0" dirty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658382"/>
                  </a:ext>
                </a:extLst>
              </a:tr>
            </a:tbl>
          </a:graphicData>
        </a:graphic>
      </p:graphicFrame>
      <p:sp>
        <p:nvSpPr>
          <p:cNvPr id="6" name="Freeform 4">
            <a:extLst>
              <a:ext uri="{FF2B5EF4-FFF2-40B4-BE49-F238E27FC236}">
                <a16:creationId xmlns:a16="http://schemas.microsoft.com/office/drawing/2014/main" id="{0697C760-2358-8875-A486-C106E8A725A0}"/>
              </a:ext>
            </a:extLst>
          </p:cNvPr>
          <p:cNvSpPr/>
          <p:nvPr/>
        </p:nvSpPr>
        <p:spPr>
          <a:xfrm rot="6171521">
            <a:off x="8889679" y="820340"/>
            <a:ext cx="9144000" cy="4990524"/>
          </a:xfrm>
          <a:custGeom>
            <a:avLst/>
            <a:gdLst/>
            <a:ahLst/>
            <a:cxnLst/>
            <a:rect l="l" t="t" r="r" b="b"/>
            <a:pathLst>
              <a:path w="11781806" h="4962955">
                <a:moveTo>
                  <a:pt x="0" y="0"/>
                </a:moveTo>
                <a:lnTo>
                  <a:pt x="11781806" y="0"/>
                </a:lnTo>
                <a:lnTo>
                  <a:pt x="11781806" y="4962956"/>
                </a:lnTo>
                <a:lnTo>
                  <a:pt x="0" y="4962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829C987-FCC2-A3B3-F0EB-3E5094D64FA9}"/>
              </a:ext>
            </a:extLst>
          </p:cNvPr>
          <p:cNvSpPr txBox="1"/>
          <p:nvPr/>
        </p:nvSpPr>
        <p:spPr>
          <a:xfrm>
            <a:off x="-6727861" y="1257161"/>
            <a:ext cx="3421954" cy="3637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tác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nhân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 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vụ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: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Quản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chung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của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sinh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giáo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viên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viên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: 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"/>
              </a:rPr>
              <a:t>Q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uản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điểm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của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cũng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như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sinh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điểm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thuộc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đó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  <a:endParaRPr lang="en-US" sz="2000" u="none" strike="noStrike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61D996B7-F90E-4238-A56E-979D21B1B422}"/>
              </a:ext>
            </a:extLst>
          </p:cNvPr>
          <p:cNvSpPr txBox="1"/>
          <p:nvPr/>
        </p:nvSpPr>
        <p:spPr>
          <a:xfrm>
            <a:off x="-8866295" y="3044191"/>
            <a:ext cx="2348264" cy="317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8" lvl="1" indent="-302259">
              <a:lnSpc>
                <a:spcPct val="150000"/>
              </a:lnSpc>
              <a:buFont typeface="Arial"/>
              <a:buChar char="•"/>
            </a:pP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: 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"/>
              </a:rPr>
              <a:t>Q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uản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nhân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tra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bản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thân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sinh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khác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6449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C3FB1C4B-1676-0C4C-61D1-9FE325449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63B363-1964-17FF-6F4C-0F4904EB7179}"/>
              </a:ext>
            </a:extLst>
          </p:cNvPr>
          <p:cNvSpPr txBox="1"/>
          <p:nvPr/>
        </p:nvSpPr>
        <p:spPr>
          <a:xfrm>
            <a:off x="0" y="152976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YÊU CẦU CẦN ĐẠT ĐƯỢC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1719C062-4FC8-0304-EA31-57EF2014DC15}"/>
              </a:ext>
            </a:extLst>
          </p:cNvPr>
          <p:cNvSpPr/>
          <p:nvPr/>
        </p:nvSpPr>
        <p:spPr>
          <a:xfrm>
            <a:off x="3794760" y="2255521"/>
            <a:ext cx="5145258" cy="2415539"/>
          </a:xfrm>
          <a:custGeom>
            <a:avLst/>
            <a:gdLst/>
            <a:ahLst/>
            <a:cxnLst/>
            <a:rect l="l" t="t" r="r" b="b"/>
            <a:pathLst>
              <a:path w="11781806" h="4962955">
                <a:moveTo>
                  <a:pt x="0" y="0"/>
                </a:moveTo>
                <a:lnTo>
                  <a:pt x="11781806" y="0"/>
                </a:lnTo>
                <a:lnTo>
                  <a:pt x="11781806" y="4962956"/>
                </a:lnTo>
                <a:lnTo>
                  <a:pt x="0" y="4962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ECFE1E07-2DB9-CD87-A364-55231B6F5FD4}"/>
              </a:ext>
            </a:extLst>
          </p:cNvPr>
          <p:cNvSpPr txBox="1"/>
          <p:nvPr/>
        </p:nvSpPr>
        <p:spPr>
          <a:xfrm>
            <a:off x="219081" y="784721"/>
            <a:ext cx="8613237" cy="1790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tác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nhân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 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vụ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: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Quản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chung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của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sinh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giáo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viên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viên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: 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"/>
              </a:rPr>
              <a:t>Q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uản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điểm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của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cũng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như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sinh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điểm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thuộc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đó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  <a:endParaRPr lang="en-US" sz="2000" u="none" strike="noStrike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8B6FF57B-6478-7EF2-8700-2C6B3B1DA664}"/>
              </a:ext>
            </a:extLst>
          </p:cNvPr>
          <p:cNvSpPr txBox="1"/>
          <p:nvPr/>
        </p:nvSpPr>
        <p:spPr>
          <a:xfrm>
            <a:off x="219081" y="2571750"/>
            <a:ext cx="3262680" cy="1790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8" lvl="1" indent="-302259">
              <a:lnSpc>
                <a:spcPct val="150000"/>
              </a:lnSpc>
              <a:buFont typeface="Arial"/>
              <a:buChar char="•"/>
            </a:pP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: 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"/>
              </a:rPr>
              <a:t>Q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uản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nhân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tra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bản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thân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sinh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khác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1B959-DBB7-2C70-1298-61515787E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32260-E3E3-6126-0435-5881744277C6}"/>
              </a:ext>
            </a:extLst>
          </p:cNvPr>
          <p:cNvSpPr txBox="1"/>
          <p:nvPr/>
        </p:nvSpPr>
        <p:spPr>
          <a:xfrm>
            <a:off x="3570351" y="5603327"/>
            <a:ext cx="2087562" cy="5472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Bên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cạnh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đó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phải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đảm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Tối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ưu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hóa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mật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Dễ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trì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Giao </a:t>
            </a:r>
            <a:r>
              <a:rPr lang="en-US" sz="24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diện</a:t>
            </a: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nhất</a:t>
            </a: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E0ADD1F-5754-CA6D-5F98-595457C7593A}"/>
              </a:ext>
            </a:extLst>
          </p:cNvPr>
          <p:cNvSpPr/>
          <p:nvPr/>
        </p:nvSpPr>
        <p:spPr>
          <a:xfrm>
            <a:off x="219081" y="7660380"/>
            <a:ext cx="8211307" cy="3415727"/>
          </a:xfrm>
          <a:custGeom>
            <a:avLst/>
            <a:gdLst/>
            <a:ahLst/>
            <a:cxnLst/>
            <a:rect l="l" t="t" r="r" b="b"/>
            <a:pathLst>
              <a:path w="13128531" h="5892729">
                <a:moveTo>
                  <a:pt x="0" y="0"/>
                </a:moveTo>
                <a:lnTo>
                  <a:pt x="13128531" y="0"/>
                </a:lnTo>
                <a:lnTo>
                  <a:pt x="13128531" y="5892730"/>
                </a:lnTo>
                <a:lnTo>
                  <a:pt x="0" y="5892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3AD8D74-DF49-217B-B6DF-91D69D4A3616}"/>
              </a:ext>
            </a:extLst>
          </p:cNvPr>
          <p:cNvSpPr txBox="1"/>
          <p:nvPr/>
        </p:nvSpPr>
        <p:spPr>
          <a:xfrm>
            <a:off x="4242900" y="5477515"/>
            <a:ext cx="1823318" cy="2848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795"/>
              </a:lnSpc>
            </a:pP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iểu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đồ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phân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cấp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chức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nghiệp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vụ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endParaRPr lang="en-US" sz="2000" b="1" u="none" strike="noStrike" spc="30" dirty="0">
              <a:solidFill>
                <a:srgbClr val="0F4662"/>
              </a:solidFill>
              <a:latin typeface="Archivo" panose="020B0604020202020204" charset="0"/>
              <a:ea typeface="Montserrat Bold"/>
              <a:cs typeface="Archivo" panose="020B0604020202020204" charset="0"/>
              <a:sym typeface="Montserrat Bold"/>
            </a:endParaRPr>
          </a:p>
        </p:txBody>
      </p:sp>
    </p:spTree>
    <p:extLst>
      <p:ext uri="{BB962C8B-B14F-4D97-AF65-F5344CB8AC3E}">
        <p14:creationId xmlns:p14="http://schemas.microsoft.com/office/powerpoint/2010/main" val="931442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B4496E42-A16A-97AE-58AF-66033426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C0C0CCE-B861-4CBB-7996-09469AFCC5BC}"/>
              </a:ext>
            </a:extLst>
          </p:cNvPr>
          <p:cNvSpPr txBox="1"/>
          <p:nvPr/>
        </p:nvSpPr>
        <p:spPr>
          <a:xfrm>
            <a:off x="0" y="152976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YÊU CẦU CẦN ĐẠT ĐƯỢC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EEA12A63-6F47-B4B1-101E-AB8846F42C20}"/>
              </a:ext>
            </a:extLst>
          </p:cNvPr>
          <p:cNvSpPr/>
          <p:nvPr/>
        </p:nvSpPr>
        <p:spPr>
          <a:xfrm>
            <a:off x="254000" y="1402080"/>
            <a:ext cx="8524240" cy="3338195"/>
          </a:xfrm>
          <a:custGeom>
            <a:avLst/>
            <a:gdLst/>
            <a:ahLst/>
            <a:cxnLst/>
            <a:rect l="l" t="t" r="r" b="b"/>
            <a:pathLst>
              <a:path w="13128531" h="5892729">
                <a:moveTo>
                  <a:pt x="0" y="0"/>
                </a:moveTo>
                <a:lnTo>
                  <a:pt x="13128531" y="0"/>
                </a:lnTo>
                <a:lnTo>
                  <a:pt x="13128531" y="5892730"/>
                </a:lnTo>
                <a:lnTo>
                  <a:pt x="0" y="5892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7F37E13-5A80-79E0-C5B6-77EBA70FE346}"/>
              </a:ext>
            </a:extLst>
          </p:cNvPr>
          <p:cNvSpPr txBox="1"/>
          <p:nvPr/>
        </p:nvSpPr>
        <p:spPr>
          <a:xfrm>
            <a:off x="1451533" y="681734"/>
            <a:ext cx="6941820" cy="617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795"/>
              </a:lnSpc>
            </a:pPr>
            <a:r>
              <a:rPr lang="en-US" sz="2000" b="1" spc="3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</a:t>
            </a:r>
            <a:r>
              <a:rPr lang="en-US" sz="2000" b="1" u="none" strike="noStrike" spc="3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iểu đồ phân cấp chức năng nghiệp vụ của hệ thống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8ABC8-7E7C-0F49-EF5C-408DCF17F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9776C19-29EF-571E-3791-50AF811C928C}"/>
              </a:ext>
            </a:extLst>
          </p:cNvPr>
          <p:cNvSpPr/>
          <p:nvPr/>
        </p:nvSpPr>
        <p:spPr>
          <a:xfrm rot="6171521">
            <a:off x="8889679" y="820340"/>
            <a:ext cx="9144000" cy="4990524"/>
          </a:xfrm>
          <a:custGeom>
            <a:avLst/>
            <a:gdLst/>
            <a:ahLst/>
            <a:cxnLst/>
            <a:rect l="l" t="t" r="r" b="b"/>
            <a:pathLst>
              <a:path w="11781806" h="4962955">
                <a:moveTo>
                  <a:pt x="0" y="0"/>
                </a:moveTo>
                <a:lnTo>
                  <a:pt x="11781806" y="0"/>
                </a:lnTo>
                <a:lnTo>
                  <a:pt x="11781806" y="4962956"/>
                </a:lnTo>
                <a:lnTo>
                  <a:pt x="0" y="4962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1D94D1A-4215-7452-01A9-D56143B73C6C}"/>
              </a:ext>
            </a:extLst>
          </p:cNvPr>
          <p:cNvSpPr txBox="1"/>
          <p:nvPr/>
        </p:nvSpPr>
        <p:spPr>
          <a:xfrm>
            <a:off x="-6727861" y="1257161"/>
            <a:ext cx="3421954" cy="3637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tác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nhân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 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vụ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: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Quản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chung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của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sinh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giáo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viên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viên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: 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"/>
              </a:rPr>
              <a:t>Q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uản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điểm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của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cũng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như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sinh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điểm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thuộc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đó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  <a:endParaRPr lang="en-US" sz="2000" u="none" strike="noStrike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8D95AB7D-8305-FE3A-57DF-47C0E2936541}"/>
              </a:ext>
            </a:extLst>
          </p:cNvPr>
          <p:cNvSpPr txBox="1"/>
          <p:nvPr/>
        </p:nvSpPr>
        <p:spPr>
          <a:xfrm>
            <a:off x="-8866295" y="3044191"/>
            <a:ext cx="2348264" cy="317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8" lvl="1" indent="-302259">
              <a:lnSpc>
                <a:spcPct val="150000"/>
              </a:lnSpc>
              <a:buFont typeface="Arial"/>
              <a:buChar char="•"/>
            </a:pP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 </a:t>
            </a:r>
            <a:r>
              <a:rPr lang="en-US" sz="2000" b="1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b="1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: 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"/>
              </a:rPr>
              <a:t>Q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uản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nhân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tra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bản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thân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học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sinh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khác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B43E3562-6416-42A3-6C98-015E98955148}"/>
              </a:ext>
            </a:extLst>
          </p:cNvPr>
          <p:cNvSpPr/>
          <p:nvPr/>
        </p:nvSpPr>
        <p:spPr>
          <a:xfrm rot="17405820">
            <a:off x="10919979" y="2559337"/>
            <a:ext cx="2558713" cy="2903470"/>
          </a:xfrm>
          <a:custGeom>
            <a:avLst/>
            <a:gdLst/>
            <a:ahLst/>
            <a:cxnLst/>
            <a:rect l="l" t="t" r="r" b="b"/>
            <a:pathLst>
              <a:path w="5261769" h="8418830">
                <a:moveTo>
                  <a:pt x="0" y="0"/>
                </a:moveTo>
                <a:lnTo>
                  <a:pt x="5261768" y="0"/>
                </a:lnTo>
                <a:lnTo>
                  <a:pt x="5261768" y="8418829"/>
                </a:lnTo>
                <a:lnTo>
                  <a:pt x="0" y="8418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24C131D-0640-16D9-8E7B-AEF0EB9ECCCB}"/>
              </a:ext>
            </a:extLst>
          </p:cNvPr>
          <p:cNvSpPr txBox="1"/>
          <p:nvPr/>
        </p:nvSpPr>
        <p:spPr>
          <a:xfrm>
            <a:off x="-3590694" y="5960396"/>
            <a:ext cx="2160480" cy="2252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Phân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rã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chức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đề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xuất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với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chức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chính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  <a:endParaRPr lang="en-US" sz="2000" u="none" strike="noStrike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0828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BAF92F38-F04E-A8DE-3696-CB6F29578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B6449C7-089F-DB21-484F-C3EB42C3FED0}"/>
              </a:ext>
            </a:extLst>
          </p:cNvPr>
          <p:cNvSpPr txBox="1"/>
          <p:nvPr/>
        </p:nvSpPr>
        <p:spPr>
          <a:xfrm>
            <a:off x="0" y="152976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YÊU CẦU CẦN ĐẠT ĐƯỢC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46010890-6E87-97D2-E4A3-CF11A8710A1C}"/>
              </a:ext>
            </a:extLst>
          </p:cNvPr>
          <p:cNvSpPr/>
          <p:nvPr/>
        </p:nvSpPr>
        <p:spPr>
          <a:xfrm>
            <a:off x="3870961" y="959992"/>
            <a:ext cx="5059680" cy="4030532"/>
          </a:xfrm>
          <a:custGeom>
            <a:avLst/>
            <a:gdLst/>
            <a:ahLst/>
            <a:cxnLst/>
            <a:rect l="l" t="t" r="r" b="b"/>
            <a:pathLst>
              <a:path w="5261769" h="8418830">
                <a:moveTo>
                  <a:pt x="0" y="0"/>
                </a:moveTo>
                <a:lnTo>
                  <a:pt x="5261768" y="0"/>
                </a:lnTo>
                <a:lnTo>
                  <a:pt x="5261768" y="8418829"/>
                </a:lnTo>
                <a:lnTo>
                  <a:pt x="0" y="8418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3F4F4E98-C24D-FD09-FE7A-CC130534E5A0}"/>
              </a:ext>
            </a:extLst>
          </p:cNvPr>
          <p:cNvSpPr txBox="1"/>
          <p:nvPr/>
        </p:nvSpPr>
        <p:spPr>
          <a:xfrm>
            <a:off x="465489" y="1646304"/>
            <a:ext cx="3070179" cy="1328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Phân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rã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chức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đề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xuất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với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chức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chính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  <a:endParaRPr lang="en-US" sz="2000" u="none" strike="noStrike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F972-BF95-6837-1AC4-A1493F1B6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FFD4497-F043-DFF4-6B13-FFC08B02B292}"/>
              </a:ext>
            </a:extLst>
          </p:cNvPr>
          <p:cNvSpPr/>
          <p:nvPr/>
        </p:nvSpPr>
        <p:spPr>
          <a:xfrm>
            <a:off x="219081" y="7660380"/>
            <a:ext cx="8211307" cy="3415727"/>
          </a:xfrm>
          <a:custGeom>
            <a:avLst/>
            <a:gdLst/>
            <a:ahLst/>
            <a:cxnLst/>
            <a:rect l="l" t="t" r="r" b="b"/>
            <a:pathLst>
              <a:path w="13128531" h="5892729">
                <a:moveTo>
                  <a:pt x="0" y="0"/>
                </a:moveTo>
                <a:lnTo>
                  <a:pt x="13128531" y="0"/>
                </a:lnTo>
                <a:lnTo>
                  <a:pt x="13128531" y="5892730"/>
                </a:lnTo>
                <a:lnTo>
                  <a:pt x="0" y="5892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13FD90E-6897-EF83-ED05-A9B507DF48F5}"/>
              </a:ext>
            </a:extLst>
          </p:cNvPr>
          <p:cNvSpPr txBox="1"/>
          <p:nvPr/>
        </p:nvSpPr>
        <p:spPr>
          <a:xfrm>
            <a:off x="4242900" y="5477515"/>
            <a:ext cx="1823318" cy="2848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795"/>
              </a:lnSpc>
            </a:pP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iểu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đồ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phân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cấp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chức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nghiệp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vụ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endParaRPr lang="en-US" sz="2000" b="1" u="none" strike="noStrike" spc="30" dirty="0">
              <a:solidFill>
                <a:srgbClr val="0F4662"/>
              </a:solidFill>
              <a:latin typeface="Archivo" panose="020B0604020202020204" charset="0"/>
              <a:ea typeface="Montserrat Bold"/>
              <a:cs typeface="Archivo" panose="020B0604020202020204" charset="0"/>
              <a:sym typeface="Montserrat Bold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6E6504F-58E2-7D57-5DDB-38C3C4E376E9}"/>
              </a:ext>
            </a:extLst>
          </p:cNvPr>
          <p:cNvSpPr txBox="1"/>
          <p:nvPr/>
        </p:nvSpPr>
        <p:spPr>
          <a:xfrm>
            <a:off x="-3433771" y="959992"/>
            <a:ext cx="2743201" cy="7330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iáo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vụ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(Admin):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Đăng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Quản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tài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khoản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&amp;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phân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quyền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Quản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Thay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đổi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quy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định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Tra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toàn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trường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Báo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cáo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tổng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hợp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45159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viên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Đăng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Tra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Quản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Báo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cáo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45159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Đăng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Tra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điểm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5183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A6FFD4E5-FFF5-3F43-EAC2-BAC4C13C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220BF5-AA3E-BF29-AFE2-6183DD09091B}"/>
              </a:ext>
            </a:extLst>
          </p:cNvPr>
          <p:cNvSpPr txBox="1"/>
          <p:nvPr/>
        </p:nvSpPr>
        <p:spPr>
          <a:xfrm>
            <a:off x="0" y="152976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YÊU CẦU CẦN ĐẠT ĐƯỢC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14AB652F-8280-FFFD-CDF8-85D0C5E411BF}"/>
              </a:ext>
            </a:extLst>
          </p:cNvPr>
          <p:cNvSpPr/>
          <p:nvPr/>
        </p:nvSpPr>
        <p:spPr>
          <a:xfrm>
            <a:off x="5424501" y="959992"/>
            <a:ext cx="3485819" cy="3926968"/>
          </a:xfrm>
          <a:custGeom>
            <a:avLst/>
            <a:gdLst/>
            <a:ahLst/>
            <a:cxnLst/>
            <a:rect l="l" t="t" r="r" b="b"/>
            <a:pathLst>
              <a:path w="5261769" h="8418830">
                <a:moveTo>
                  <a:pt x="0" y="0"/>
                </a:moveTo>
                <a:lnTo>
                  <a:pt x="5261768" y="0"/>
                </a:lnTo>
                <a:lnTo>
                  <a:pt x="5261768" y="8418829"/>
                </a:lnTo>
                <a:lnTo>
                  <a:pt x="0" y="8418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3766D25-68BA-0694-36B0-B9CC4C5F5017}"/>
              </a:ext>
            </a:extLst>
          </p:cNvPr>
          <p:cNvSpPr txBox="1"/>
          <p:nvPr/>
        </p:nvSpPr>
        <p:spPr>
          <a:xfrm>
            <a:off x="0" y="983943"/>
            <a:ext cx="5262880" cy="317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iáo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vụ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(Admin):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Đăng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Quản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tài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khoản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&amp;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phân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quyền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Quản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Thay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đổi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quy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định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Tra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toàn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trường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Báo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cáo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tổng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hợp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45159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viên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Đăng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Tra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Quản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Báo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cáo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45159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Đăng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Tra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điểm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8BD61-5E4E-C74A-99CB-2A4FDB029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50D0DE2B-488F-2F1E-ACCE-4A5D5CF0E630}"/>
              </a:ext>
            </a:extLst>
          </p:cNvPr>
          <p:cNvSpPr txBox="1"/>
          <p:nvPr/>
        </p:nvSpPr>
        <p:spPr>
          <a:xfrm>
            <a:off x="-2582510" y="145649"/>
            <a:ext cx="800603" cy="6868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Phân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rã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chức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đề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xuất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với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chức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chính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  <a:endParaRPr lang="en-US" sz="2000" u="none" strike="noStrike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A0F1458-CCC4-C43D-0B4E-FFB3353AE58B}"/>
              </a:ext>
            </a:extLst>
          </p:cNvPr>
          <p:cNvSpPr/>
          <p:nvPr/>
        </p:nvSpPr>
        <p:spPr>
          <a:xfrm>
            <a:off x="2309642" y="7240128"/>
            <a:ext cx="5075896" cy="2251484"/>
          </a:xfrm>
          <a:custGeom>
            <a:avLst/>
            <a:gdLst/>
            <a:ahLst/>
            <a:cxnLst/>
            <a:rect l="l" t="t" r="r" b="b"/>
            <a:pathLst>
              <a:path w="13646972" h="6942897">
                <a:moveTo>
                  <a:pt x="0" y="0"/>
                </a:moveTo>
                <a:lnTo>
                  <a:pt x="13646972" y="0"/>
                </a:lnTo>
                <a:lnTo>
                  <a:pt x="13646972" y="6942897"/>
                </a:lnTo>
                <a:lnTo>
                  <a:pt x="0" y="694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00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501132E9-8A6A-F8E6-5079-66E6AF110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E2E458D-6E64-DC18-920A-EBA0A88C3111}"/>
              </a:ext>
            </a:extLst>
          </p:cNvPr>
          <p:cNvSpPr txBox="1"/>
          <p:nvPr/>
        </p:nvSpPr>
        <p:spPr>
          <a:xfrm>
            <a:off x="0" y="152976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YÊU CẦU CẦN ĐẠT ĐƯỢC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A843E44F-5095-E71B-939B-A74BA17CFF7E}"/>
              </a:ext>
            </a:extLst>
          </p:cNvPr>
          <p:cNvSpPr/>
          <p:nvPr/>
        </p:nvSpPr>
        <p:spPr>
          <a:xfrm>
            <a:off x="250190" y="1284232"/>
            <a:ext cx="8592820" cy="3706292"/>
          </a:xfrm>
          <a:custGeom>
            <a:avLst/>
            <a:gdLst/>
            <a:ahLst/>
            <a:cxnLst/>
            <a:rect l="l" t="t" r="r" b="b"/>
            <a:pathLst>
              <a:path w="13646972" h="6942897">
                <a:moveTo>
                  <a:pt x="0" y="0"/>
                </a:moveTo>
                <a:lnTo>
                  <a:pt x="13646972" y="0"/>
                </a:lnTo>
                <a:lnTo>
                  <a:pt x="13646972" y="6942897"/>
                </a:lnTo>
                <a:lnTo>
                  <a:pt x="0" y="6942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0D4FCFE-B65E-2567-912A-0BB4BB8A1202}"/>
              </a:ext>
            </a:extLst>
          </p:cNvPr>
          <p:cNvSpPr txBox="1"/>
          <p:nvPr/>
        </p:nvSpPr>
        <p:spPr>
          <a:xfrm>
            <a:off x="250190" y="797432"/>
            <a:ext cx="8542020" cy="48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Biểu</a:t>
            </a:r>
            <a:r>
              <a:rPr lang="en-US" sz="2400" b="1" u="none" strike="noStrike" spc="3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đồ cộng tác:</a:t>
            </a:r>
            <a:endParaRPr lang="en-US" sz="2400" u="none" strike="noStrike" spc="3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E4FBF-B6FE-0B7F-A93D-7AE986DE3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9E94240-A83F-80E2-B6B4-4D87894E0A89}"/>
              </a:ext>
            </a:extLst>
          </p:cNvPr>
          <p:cNvSpPr/>
          <p:nvPr/>
        </p:nvSpPr>
        <p:spPr>
          <a:xfrm>
            <a:off x="3650188" y="6389324"/>
            <a:ext cx="5493812" cy="5193076"/>
          </a:xfrm>
          <a:custGeom>
            <a:avLst/>
            <a:gdLst/>
            <a:ahLst/>
            <a:cxnLst/>
            <a:rect l="l" t="t" r="r" b="b"/>
            <a:pathLst>
              <a:path w="5261769" h="8418830">
                <a:moveTo>
                  <a:pt x="0" y="0"/>
                </a:moveTo>
                <a:lnTo>
                  <a:pt x="5261768" y="0"/>
                </a:lnTo>
                <a:lnTo>
                  <a:pt x="5261768" y="8418829"/>
                </a:lnTo>
                <a:lnTo>
                  <a:pt x="0" y="8418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1F1D1C0-699A-9FEC-135F-DC4AB149010C}"/>
              </a:ext>
            </a:extLst>
          </p:cNvPr>
          <p:cNvSpPr txBox="1"/>
          <p:nvPr/>
        </p:nvSpPr>
        <p:spPr>
          <a:xfrm>
            <a:off x="1486241" y="6858760"/>
            <a:ext cx="2077574" cy="10100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5159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iáo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vụ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(Admin):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Đăng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Quản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tài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khoản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&amp;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phân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quyền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Quản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Thay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đổi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quy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định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Tra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toàn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trường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Báo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cáo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tổng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hợp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45159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viên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Đăng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Tra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Quản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lý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lớp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Báo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cáo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45159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Đăng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nhập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, Tra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cứu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điểm</a:t>
            </a:r>
            <a:r>
              <a:rPr lang="en-US" sz="20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4E8AAEA6-EADD-55C2-3974-98ED486FCEC3}"/>
              </a:ext>
            </a:extLst>
          </p:cNvPr>
          <p:cNvSpPr/>
          <p:nvPr/>
        </p:nvSpPr>
        <p:spPr>
          <a:xfrm>
            <a:off x="3127412" y="6274448"/>
            <a:ext cx="2787576" cy="1695364"/>
          </a:xfrm>
          <a:custGeom>
            <a:avLst/>
            <a:gdLst/>
            <a:ahLst/>
            <a:cxnLst/>
            <a:rect l="l" t="t" r="r" b="b"/>
            <a:pathLst>
              <a:path w="13003799" h="6388116">
                <a:moveTo>
                  <a:pt x="0" y="0"/>
                </a:moveTo>
                <a:lnTo>
                  <a:pt x="13003798" y="0"/>
                </a:lnTo>
                <a:lnTo>
                  <a:pt x="13003798" y="6388116"/>
                </a:lnTo>
                <a:lnTo>
                  <a:pt x="0" y="63881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50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DF27686E-42BB-71DA-36BA-7915CAEE7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7EFFC-9B6C-4C24-983E-644521FD75D4}"/>
              </a:ext>
            </a:extLst>
          </p:cNvPr>
          <p:cNvSpPr txBox="1"/>
          <p:nvPr/>
        </p:nvSpPr>
        <p:spPr>
          <a:xfrm>
            <a:off x="0" y="152976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YÊU CẦU CẦN ĐẠT ĐƯỢC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BCA75B3D-B3FF-A3B1-1326-5954B2363F24}"/>
              </a:ext>
            </a:extLst>
          </p:cNvPr>
          <p:cNvSpPr/>
          <p:nvPr/>
        </p:nvSpPr>
        <p:spPr>
          <a:xfrm>
            <a:off x="384811" y="1394072"/>
            <a:ext cx="8374379" cy="3596452"/>
          </a:xfrm>
          <a:custGeom>
            <a:avLst/>
            <a:gdLst/>
            <a:ahLst/>
            <a:cxnLst/>
            <a:rect l="l" t="t" r="r" b="b"/>
            <a:pathLst>
              <a:path w="13003799" h="6388116">
                <a:moveTo>
                  <a:pt x="0" y="0"/>
                </a:moveTo>
                <a:lnTo>
                  <a:pt x="13003798" y="0"/>
                </a:lnTo>
                <a:lnTo>
                  <a:pt x="13003798" y="6388116"/>
                </a:lnTo>
                <a:lnTo>
                  <a:pt x="0" y="6388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6F6AFFD-346C-A645-A28A-4F680BF67B82}"/>
              </a:ext>
            </a:extLst>
          </p:cNvPr>
          <p:cNvSpPr txBox="1"/>
          <p:nvPr/>
        </p:nvSpPr>
        <p:spPr>
          <a:xfrm>
            <a:off x="384785" y="907272"/>
            <a:ext cx="8374380" cy="48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Biểu</a:t>
            </a:r>
            <a:r>
              <a:rPr lang="en-US" sz="2400" b="1" u="none" strike="noStrike" spc="3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đồ tuần tự:</a:t>
            </a:r>
            <a:endParaRPr lang="en-US" sz="2400" u="none" strike="noStrike" spc="3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7E9A2-EC3E-328A-3BFB-34ECB968B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0150F37B-FB2E-ABC7-6529-DCBD4B299ECE}"/>
              </a:ext>
            </a:extLst>
          </p:cNvPr>
          <p:cNvSpPr/>
          <p:nvPr/>
        </p:nvSpPr>
        <p:spPr>
          <a:xfrm>
            <a:off x="2309642" y="7240128"/>
            <a:ext cx="5075896" cy="2251484"/>
          </a:xfrm>
          <a:custGeom>
            <a:avLst/>
            <a:gdLst/>
            <a:ahLst/>
            <a:cxnLst/>
            <a:rect l="l" t="t" r="r" b="b"/>
            <a:pathLst>
              <a:path w="13646972" h="6942897">
                <a:moveTo>
                  <a:pt x="0" y="0"/>
                </a:moveTo>
                <a:lnTo>
                  <a:pt x="13646972" y="0"/>
                </a:lnTo>
                <a:lnTo>
                  <a:pt x="13646972" y="6942897"/>
                </a:lnTo>
                <a:lnTo>
                  <a:pt x="0" y="694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23281104-3992-A588-3969-F8EF12F08DF0}"/>
              </a:ext>
            </a:extLst>
          </p:cNvPr>
          <p:cNvSpPr/>
          <p:nvPr/>
        </p:nvSpPr>
        <p:spPr>
          <a:xfrm>
            <a:off x="-1647503" y="6213232"/>
            <a:ext cx="11893472" cy="3570492"/>
          </a:xfrm>
          <a:custGeom>
            <a:avLst/>
            <a:gdLst/>
            <a:ahLst/>
            <a:cxnLst/>
            <a:rect l="l" t="t" r="r" b="b"/>
            <a:pathLst>
              <a:path w="13937545" h="6411271">
                <a:moveTo>
                  <a:pt x="0" y="0"/>
                </a:moveTo>
                <a:lnTo>
                  <a:pt x="13937546" y="0"/>
                </a:lnTo>
                <a:lnTo>
                  <a:pt x="13937546" y="6411271"/>
                </a:lnTo>
                <a:lnTo>
                  <a:pt x="0" y="6411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21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9DF4BBBD-5EFE-8167-2DB2-4B8981503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EE8B9-29E0-F765-23E4-0331CF500846}"/>
              </a:ext>
            </a:extLst>
          </p:cNvPr>
          <p:cNvSpPr txBox="1"/>
          <p:nvPr/>
        </p:nvSpPr>
        <p:spPr>
          <a:xfrm>
            <a:off x="0" y="152976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YÊU CẦU CẦN ĐẠT ĐƯỢC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9045E2B4-41AE-8275-415A-C93A9CF6F600}"/>
              </a:ext>
            </a:extLst>
          </p:cNvPr>
          <p:cNvSpPr/>
          <p:nvPr/>
        </p:nvSpPr>
        <p:spPr>
          <a:xfrm>
            <a:off x="254645" y="1602193"/>
            <a:ext cx="8598466" cy="2986269"/>
          </a:xfrm>
          <a:custGeom>
            <a:avLst/>
            <a:gdLst/>
            <a:ahLst/>
            <a:cxnLst/>
            <a:rect l="l" t="t" r="r" b="b"/>
            <a:pathLst>
              <a:path w="13937545" h="6411271">
                <a:moveTo>
                  <a:pt x="0" y="0"/>
                </a:moveTo>
                <a:lnTo>
                  <a:pt x="13937546" y="0"/>
                </a:lnTo>
                <a:lnTo>
                  <a:pt x="13937546" y="6411271"/>
                </a:lnTo>
                <a:lnTo>
                  <a:pt x="0" y="6411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88012900-5406-CC12-6B8E-17C02A5EE957}"/>
              </a:ext>
            </a:extLst>
          </p:cNvPr>
          <p:cNvSpPr txBox="1"/>
          <p:nvPr/>
        </p:nvSpPr>
        <p:spPr>
          <a:xfrm>
            <a:off x="254645" y="855420"/>
            <a:ext cx="8492773" cy="48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Biểu</a:t>
            </a:r>
            <a:r>
              <a:rPr lang="en-US" sz="2400" b="1" u="none" strike="noStrike" spc="3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đồ lớp:</a:t>
            </a:r>
            <a:endParaRPr lang="en-US" sz="2400" u="none" strike="noStrike" spc="3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654CF-39E4-19D6-BB62-9398AFDC0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CAFDD70-99A7-EF8A-E0B4-1541F581EFBC}"/>
              </a:ext>
            </a:extLst>
          </p:cNvPr>
          <p:cNvSpPr/>
          <p:nvPr/>
        </p:nvSpPr>
        <p:spPr>
          <a:xfrm>
            <a:off x="1943607" y="6611815"/>
            <a:ext cx="4996456" cy="2070504"/>
          </a:xfrm>
          <a:custGeom>
            <a:avLst/>
            <a:gdLst/>
            <a:ahLst/>
            <a:cxnLst/>
            <a:rect l="l" t="t" r="r" b="b"/>
            <a:pathLst>
              <a:path w="13003799" h="6388116">
                <a:moveTo>
                  <a:pt x="0" y="0"/>
                </a:moveTo>
                <a:lnTo>
                  <a:pt x="13003798" y="0"/>
                </a:lnTo>
                <a:lnTo>
                  <a:pt x="13003798" y="6388116"/>
                </a:lnTo>
                <a:lnTo>
                  <a:pt x="0" y="638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Google Shape;440;p44">
            <a:extLst>
              <a:ext uri="{FF2B5EF4-FFF2-40B4-BE49-F238E27FC236}">
                <a16:creationId xmlns:a16="http://schemas.microsoft.com/office/drawing/2014/main" id="{9818C3DE-5AF1-6843-F544-AF291CC662BF}"/>
              </a:ext>
            </a:extLst>
          </p:cNvPr>
          <p:cNvSpPr txBox="1">
            <a:spLocks/>
          </p:cNvSpPr>
          <p:nvPr/>
        </p:nvSpPr>
        <p:spPr>
          <a:xfrm>
            <a:off x="3200375" y="6003785"/>
            <a:ext cx="2951004" cy="12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de"/>
              <a:t>03</a:t>
            </a:r>
          </a:p>
        </p:txBody>
      </p:sp>
      <p:pic>
        <p:nvPicPr>
          <p:cNvPr id="8" name="Google Shape;442;p44">
            <a:extLst>
              <a:ext uri="{FF2B5EF4-FFF2-40B4-BE49-F238E27FC236}">
                <a16:creationId xmlns:a16="http://schemas.microsoft.com/office/drawing/2014/main" id="{F5B0FBF1-1BFE-A338-9FAF-8D6340FE46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9097" r="5042" b="2954"/>
          <a:stretch/>
        </p:blipFill>
        <p:spPr>
          <a:xfrm flipH="1">
            <a:off x="4672348" y="6373983"/>
            <a:ext cx="5496892" cy="12730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443;p44">
            <a:extLst>
              <a:ext uri="{FF2B5EF4-FFF2-40B4-BE49-F238E27FC236}">
                <a16:creationId xmlns:a16="http://schemas.microsoft.com/office/drawing/2014/main" id="{B21D2927-6501-B589-7927-C5B6C9F87CF9}"/>
              </a:ext>
            </a:extLst>
          </p:cNvPr>
          <p:cNvGrpSpPr/>
          <p:nvPr/>
        </p:nvGrpSpPr>
        <p:grpSpPr>
          <a:xfrm>
            <a:off x="-2180491" y="-750276"/>
            <a:ext cx="13513384" cy="6644054"/>
            <a:chOff x="8400" y="69700"/>
            <a:chExt cx="9135601" cy="5004101"/>
          </a:xfrm>
        </p:grpSpPr>
        <p:pic>
          <p:nvPicPr>
            <p:cNvPr id="10" name="Google Shape;444;p44">
              <a:extLst>
                <a:ext uri="{FF2B5EF4-FFF2-40B4-BE49-F238E27FC236}">
                  <a16:creationId xmlns:a16="http://schemas.microsoft.com/office/drawing/2014/main" id="{00D5C1AF-D221-D636-39A4-E317DA089F3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445;p44">
              <a:extLst>
                <a:ext uri="{FF2B5EF4-FFF2-40B4-BE49-F238E27FC236}">
                  <a16:creationId xmlns:a16="http://schemas.microsoft.com/office/drawing/2014/main" id="{DADE73CE-0EEE-5847-D107-89DE89E5E91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636246C-E07E-B74A-14CF-B8F3FC0F5137}"/>
              </a:ext>
            </a:extLst>
          </p:cNvPr>
          <p:cNvSpPr txBox="1"/>
          <p:nvPr/>
        </p:nvSpPr>
        <p:spPr>
          <a:xfrm>
            <a:off x="-1025290" y="6611815"/>
            <a:ext cx="11194530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TRÚC HỆ THỐNG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709504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>
          <a:extLst>
            <a:ext uri="{FF2B5EF4-FFF2-40B4-BE49-F238E27FC236}">
              <a16:creationId xmlns:a16="http://schemas.microsoft.com/office/drawing/2014/main" id="{93B2FB07-3366-34E4-30D7-E85FFB59A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>
            <a:extLst>
              <a:ext uri="{FF2B5EF4-FFF2-40B4-BE49-F238E27FC236}">
                <a16:creationId xmlns:a16="http://schemas.microsoft.com/office/drawing/2014/main" id="{EE3D604F-58A4-26DE-96F1-96864E7FAB6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42402" y="1436575"/>
            <a:ext cx="1995000" cy="9159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03</a:t>
            </a:r>
            <a:endParaRPr/>
          </a:p>
        </p:txBody>
      </p:sp>
      <p:pic>
        <p:nvPicPr>
          <p:cNvPr id="442" name="Google Shape;442;p44">
            <a:extLst>
              <a:ext uri="{FF2B5EF4-FFF2-40B4-BE49-F238E27FC236}">
                <a16:creationId xmlns:a16="http://schemas.microsoft.com/office/drawing/2014/main" id="{BDF3793E-A3B6-283B-845C-36CFAE6821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097" r="5042" b="2954"/>
          <a:stretch/>
        </p:blipFill>
        <p:spPr>
          <a:xfrm flipH="1">
            <a:off x="4037238" y="1481775"/>
            <a:ext cx="3716124" cy="9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4">
            <a:extLst>
              <a:ext uri="{FF2B5EF4-FFF2-40B4-BE49-F238E27FC236}">
                <a16:creationId xmlns:a16="http://schemas.microsoft.com/office/drawing/2014/main" id="{9E125EDD-D94D-8A7A-00C9-AA7AF4B59DD2}"/>
              </a:ext>
            </a:extLst>
          </p:cNvPr>
          <p:cNvGrpSpPr/>
          <p:nvPr/>
        </p:nvGrpSpPr>
        <p:grpSpPr>
          <a:xfrm>
            <a:off x="8400" y="69700"/>
            <a:ext cx="9135601" cy="5004101"/>
            <a:chOff x="8400" y="69700"/>
            <a:chExt cx="9135601" cy="5004101"/>
          </a:xfrm>
        </p:grpSpPr>
        <p:pic>
          <p:nvPicPr>
            <p:cNvPr id="444" name="Google Shape;444;p44">
              <a:extLst>
                <a:ext uri="{FF2B5EF4-FFF2-40B4-BE49-F238E27FC236}">
                  <a16:creationId xmlns:a16="http://schemas.microsoft.com/office/drawing/2014/main" id="{F9A1136F-1D5B-34BD-5C36-CC9ADBA79CE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44">
              <a:extLst>
                <a:ext uri="{FF2B5EF4-FFF2-40B4-BE49-F238E27FC236}">
                  <a16:creationId xmlns:a16="http://schemas.microsoft.com/office/drawing/2014/main" id="{384EF636-FC61-776C-D08A-449FCB84E56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330C5B-B7FA-8D5E-1E5F-5F660B9DA059}"/>
              </a:ext>
            </a:extLst>
          </p:cNvPr>
          <p:cNvSpPr txBox="1"/>
          <p:nvPr/>
        </p:nvSpPr>
        <p:spPr>
          <a:xfrm>
            <a:off x="792221" y="2440624"/>
            <a:ext cx="7567960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TRÚC HỆ THỐNG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6E3EF-9E2B-80AB-82A5-068843F07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1A09A5EC-1FAF-D5E7-CB2F-FC2D1303F6F0}"/>
              </a:ext>
            </a:extLst>
          </p:cNvPr>
          <p:cNvSpPr/>
          <p:nvPr/>
        </p:nvSpPr>
        <p:spPr>
          <a:xfrm>
            <a:off x="-1647503" y="6213232"/>
            <a:ext cx="11893472" cy="3570492"/>
          </a:xfrm>
          <a:custGeom>
            <a:avLst/>
            <a:gdLst/>
            <a:ahLst/>
            <a:cxnLst/>
            <a:rect l="l" t="t" r="r" b="b"/>
            <a:pathLst>
              <a:path w="13937545" h="6411271">
                <a:moveTo>
                  <a:pt x="0" y="0"/>
                </a:moveTo>
                <a:lnTo>
                  <a:pt x="13937546" y="0"/>
                </a:lnTo>
                <a:lnTo>
                  <a:pt x="13937546" y="6411271"/>
                </a:lnTo>
                <a:lnTo>
                  <a:pt x="0" y="6411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569A817-EAE8-D584-B28F-C4B958B76A99}"/>
              </a:ext>
            </a:extLst>
          </p:cNvPr>
          <p:cNvSpPr txBox="1"/>
          <p:nvPr/>
        </p:nvSpPr>
        <p:spPr>
          <a:xfrm>
            <a:off x="1724227" y="6122689"/>
            <a:ext cx="2545896" cy="768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được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thiết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kế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theo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kiến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trúc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3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lớp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Giao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diện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người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dùng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(Presentation Layer).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Xử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nghiệp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vụ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(Business Logic Layer).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Truy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cập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dữ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liệu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(Data Access Layer).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E4BDBF6B-F283-C5C0-D086-C1C692BBC3A8}"/>
              </a:ext>
            </a:extLst>
          </p:cNvPr>
          <p:cNvSpPr/>
          <p:nvPr/>
        </p:nvSpPr>
        <p:spPr>
          <a:xfrm>
            <a:off x="6874239" y="7057292"/>
            <a:ext cx="767614" cy="2005632"/>
          </a:xfrm>
          <a:custGeom>
            <a:avLst/>
            <a:gdLst/>
            <a:ahLst/>
            <a:cxnLst/>
            <a:rect l="l" t="t" r="r" b="b"/>
            <a:pathLst>
              <a:path w="5672437" h="9284970">
                <a:moveTo>
                  <a:pt x="0" y="0"/>
                </a:moveTo>
                <a:lnTo>
                  <a:pt x="5672437" y="0"/>
                </a:lnTo>
                <a:lnTo>
                  <a:pt x="5672437" y="9284970"/>
                </a:lnTo>
                <a:lnTo>
                  <a:pt x="0" y="9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945" t="-5228" r="-39916" b="-5875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38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B287C2C2-8D13-1BE3-44B4-34164F7C9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3F3EE2-272A-21FB-97ED-987A90290D9C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TRÚC HỆ THỐNG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0C6043D-F4E0-73DA-CDC2-26364F9C02D4}"/>
              </a:ext>
            </a:extLst>
          </p:cNvPr>
          <p:cNvSpPr txBox="1"/>
          <p:nvPr/>
        </p:nvSpPr>
        <p:spPr>
          <a:xfrm>
            <a:off x="335280" y="947800"/>
            <a:ext cx="5892800" cy="3256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 thống được thiết kế theo kiến trúc 3 lớp: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Giao diện người dùng (Presentation Layer).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Xử lý nghiệp vụ (Business Logic Layer).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Truy cập dữ liệu (Data Access Layer).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C61EC201-ADA6-711E-3AE7-5EDFEF727DFA}"/>
              </a:ext>
            </a:extLst>
          </p:cNvPr>
          <p:cNvSpPr/>
          <p:nvPr/>
        </p:nvSpPr>
        <p:spPr>
          <a:xfrm>
            <a:off x="6228080" y="857761"/>
            <a:ext cx="2628942" cy="4054916"/>
          </a:xfrm>
          <a:custGeom>
            <a:avLst/>
            <a:gdLst/>
            <a:ahLst/>
            <a:cxnLst/>
            <a:rect l="l" t="t" r="r" b="b"/>
            <a:pathLst>
              <a:path w="5672437" h="9284970">
                <a:moveTo>
                  <a:pt x="0" y="0"/>
                </a:moveTo>
                <a:lnTo>
                  <a:pt x="5672437" y="0"/>
                </a:lnTo>
                <a:lnTo>
                  <a:pt x="5672437" y="9284970"/>
                </a:lnTo>
                <a:lnTo>
                  <a:pt x="0" y="9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945" t="-5228" r="-39916" b="-58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9307CC-BC4A-328A-BC85-28A975D98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3" name="Google Shape;440;p44">
            <a:extLst>
              <a:ext uri="{FF2B5EF4-FFF2-40B4-BE49-F238E27FC236}">
                <a16:creationId xmlns:a16="http://schemas.microsoft.com/office/drawing/2014/main" id="{AF1134DF-D36E-12EC-222C-AC4A95287B9F}"/>
              </a:ext>
            </a:extLst>
          </p:cNvPr>
          <p:cNvSpPr txBox="1">
            <a:spLocks/>
          </p:cNvSpPr>
          <p:nvPr/>
        </p:nvSpPr>
        <p:spPr>
          <a:xfrm>
            <a:off x="3200375" y="6003785"/>
            <a:ext cx="2951004" cy="121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de"/>
              <a:t>03</a:t>
            </a:r>
          </a:p>
        </p:txBody>
      </p:sp>
      <p:pic>
        <p:nvPicPr>
          <p:cNvPr id="4" name="Google Shape;442;p44">
            <a:extLst>
              <a:ext uri="{FF2B5EF4-FFF2-40B4-BE49-F238E27FC236}">
                <a16:creationId xmlns:a16="http://schemas.microsoft.com/office/drawing/2014/main" id="{E635EC81-319A-BA9D-B085-F0330081C9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097" r="5042" b="2954"/>
          <a:stretch/>
        </p:blipFill>
        <p:spPr>
          <a:xfrm flipH="1">
            <a:off x="4672348" y="6373983"/>
            <a:ext cx="5496892" cy="12730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443;p44">
            <a:extLst>
              <a:ext uri="{FF2B5EF4-FFF2-40B4-BE49-F238E27FC236}">
                <a16:creationId xmlns:a16="http://schemas.microsoft.com/office/drawing/2014/main" id="{60CE6F77-46F1-EF79-83B5-D12D898D777E}"/>
              </a:ext>
            </a:extLst>
          </p:cNvPr>
          <p:cNvGrpSpPr/>
          <p:nvPr/>
        </p:nvGrpSpPr>
        <p:grpSpPr>
          <a:xfrm>
            <a:off x="-2180491" y="-750276"/>
            <a:ext cx="13513384" cy="6644054"/>
            <a:chOff x="8400" y="69700"/>
            <a:chExt cx="9135601" cy="5004101"/>
          </a:xfrm>
        </p:grpSpPr>
        <p:pic>
          <p:nvPicPr>
            <p:cNvPr id="8" name="Google Shape;444;p44">
              <a:extLst>
                <a:ext uri="{FF2B5EF4-FFF2-40B4-BE49-F238E27FC236}">
                  <a16:creationId xmlns:a16="http://schemas.microsoft.com/office/drawing/2014/main" id="{E8FCF984-D2C2-D1DF-605C-12E4302381A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45;p44">
              <a:extLst>
                <a:ext uri="{FF2B5EF4-FFF2-40B4-BE49-F238E27FC236}">
                  <a16:creationId xmlns:a16="http://schemas.microsoft.com/office/drawing/2014/main" id="{C2EA4267-C025-0079-AAF5-605B33F59B8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2323C94-0B2B-BE3A-F310-46B4D1B8872B}"/>
              </a:ext>
            </a:extLst>
          </p:cNvPr>
          <p:cNvSpPr txBox="1"/>
          <p:nvPr/>
        </p:nvSpPr>
        <p:spPr>
          <a:xfrm>
            <a:off x="2125246" y="6003785"/>
            <a:ext cx="2446754" cy="5483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Việc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áp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dụng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kiến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trúc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3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lớp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mang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lại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nhiều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lợi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ích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cho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việc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phát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triển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trì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Tách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biệt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tầng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Dễ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dàng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mở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rộng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Dễ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dàng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trì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Khả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tái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sử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dụng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  <a:endParaRPr lang="en-US" sz="200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C6F41A42-BE9E-8DA0-DC91-41349CF43A65}"/>
              </a:ext>
            </a:extLst>
          </p:cNvPr>
          <p:cNvSpPr/>
          <p:nvPr/>
        </p:nvSpPr>
        <p:spPr>
          <a:xfrm flipH="1">
            <a:off x="6143049" y="6373983"/>
            <a:ext cx="1594182" cy="2913580"/>
          </a:xfrm>
          <a:custGeom>
            <a:avLst/>
            <a:gdLst/>
            <a:ahLst/>
            <a:cxnLst/>
            <a:rect l="l" t="t" r="r" b="b"/>
            <a:pathLst>
              <a:path w="7283747" h="8115743">
                <a:moveTo>
                  <a:pt x="0" y="0"/>
                </a:moveTo>
                <a:lnTo>
                  <a:pt x="7283748" y="0"/>
                </a:lnTo>
                <a:lnTo>
                  <a:pt x="7283748" y="8115743"/>
                </a:lnTo>
                <a:lnTo>
                  <a:pt x="0" y="81157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61" t="-27176" r="-13351" b="-11303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6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539B7E64-B013-7535-1F36-843EAE9D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">
            <a:extLst>
              <a:ext uri="{FF2B5EF4-FFF2-40B4-BE49-F238E27FC236}">
                <a16:creationId xmlns:a16="http://schemas.microsoft.com/office/drawing/2014/main" id="{561CC9CE-592C-F796-1274-D6B45FF80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latin typeface="Archivo" panose="020B0604020202020204" charset="0"/>
                <a:cs typeface="Archivo" panose="020B0604020202020204" charset="0"/>
              </a:rPr>
              <a:t>THÀNH VIÊN:</a:t>
            </a:r>
            <a:endParaRPr dirty="0"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47DA5-43DB-1AE8-0BE3-29E9DE4D5670}"/>
              </a:ext>
            </a:extLst>
          </p:cNvPr>
          <p:cNvSpPr txBox="1"/>
          <p:nvPr/>
        </p:nvSpPr>
        <p:spPr>
          <a:xfrm>
            <a:off x="0" y="138002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Mai Anh Khoa 		23520744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768ED7-7E30-1DE5-AB1D-8D055EE5E215}"/>
              </a:ext>
            </a:extLst>
          </p:cNvPr>
          <p:cNvSpPr txBox="1"/>
          <p:nvPr/>
        </p:nvSpPr>
        <p:spPr>
          <a:xfrm>
            <a:off x="0" y="223476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Hà Tuấn Anh		23520044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702D5-EBED-C427-C3E7-4F468C7C7C57}"/>
              </a:ext>
            </a:extLst>
          </p:cNvPr>
          <p:cNvSpPr txBox="1"/>
          <p:nvPr/>
        </p:nvSpPr>
        <p:spPr>
          <a:xfrm>
            <a:off x="0" y="3089511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Võ Tạ Hữu Huy		23520655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701E0-1949-FA9A-AB34-9F3A9D80C06A}"/>
              </a:ext>
            </a:extLst>
          </p:cNvPr>
          <p:cNvSpPr txBox="1"/>
          <p:nvPr/>
        </p:nvSpPr>
        <p:spPr>
          <a:xfrm>
            <a:off x="0" y="394425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Nguyễn Khang Hy		23520662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AC163-AFFB-2C05-6DEE-0F2AA0E953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3" name="Google Shape;390;p40">
            <a:extLst>
              <a:ext uri="{FF2B5EF4-FFF2-40B4-BE49-F238E27FC236}">
                <a16:creationId xmlns:a16="http://schemas.microsoft.com/office/drawing/2014/main" id="{42062DDF-2BF8-7199-65FA-FF501B0B9B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23" b="9502"/>
          <a:stretch/>
        </p:blipFill>
        <p:spPr>
          <a:xfrm flipH="1">
            <a:off x="1078376" y="7170838"/>
            <a:ext cx="1711922" cy="881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91;p40">
            <a:extLst>
              <a:ext uri="{FF2B5EF4-FFF2-40B4-BE49-F238E27FC236}">
                <a16:creationId xmlns:a16="http://schemas.microsoft.com/office/drawing/2014/main" id="{F522D9F5-AB07-C0C0-0869-734C348A93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097" r="5042" b="2954"/>
          <a:stretch/>
        </p:blipFill>
        <p:spPr>
          <a:xfrm>
            <a:off x="3849598" y="7170837"/>
            <a:ext cx="2071303" cy="12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2;p40">
            <a:extLst>
              <a:ext uri="{FF2B5EF4-FFF2-40B4-BE49-F238E27FC236}">
                <a16:creationId xmlns:a16="http://schemas.microsoft.com/office/drawing/2014/main" id="{5258232B-969D-DB0A-DC1E-331AC0823D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0439516" y="3659133"/>
            <a:ext cx="2190392" cy="10145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3;p40">
            <a:extLst>
              <a:ext uri="{FF2B5EF4-FFF2-40B4-BE49-F238E27FC236}">
                <a16:creationId xmlns:a16="http://schemas.microsoft.com/office/drawing/2014/main" id="{845DE4DF-D8EB-4879-9AA5-6D177CEA9978}"/>
              </a:ext>
            </a:extLst>
          </p:cNvPr>
          <p:cNvSpPr txBox="1">
            <a:spLocks/>
          </p:cNvSpPr>
          <p:nvPr/>
        </p:nvSpPr>
        <p:spPr>
          <a:xfrm>
            <a:off x="2177648" y="12958618"/>
            <a:ext cx="5565200" cy="106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vi-VN" sz="8000" spc="600" dirty="0">
                <a:solidFill>
                  <a:schemeClr val="accent2"/>
                </a:solidFill>
                <a:latin typeface="Archivo" panose="020B0604020202020204" charset="0"/>
                <a:cs typeface="Archivo" panose="020B0604020202020204" charset="0"/>
              </a:rPr>
              <a:t>QUẢN LÝ </a:t>
            </a:r>
            <a:br>
              <a:rPr lang="vi-VN" sz="8000" spc="600" dirty="0">
                <a:solidFill>
                  <a:schemeClr val="accent2"/>
                </a:solidFill>
                <a:latin typeface="Archivo" panose="020B0604020202020204" charset="0"/>
                <a:cs typeface="Archivo" panose="020B0604020202020204" charset="0"/>
              </a:rPr>
            </a:br>
            <a:r>
              <a:rPr lang="vi-VN" sz="8000" spc="600" dirty="0">
                <a:solidFill>
                  <a:schemeClr val="accent2"/>
                </a:solidFill>
                <a:latin typeface="Archivo" panose="020B0604020202020204" charset="0"/>
                <a:cs typeface="Archivo" panose="020B0604020202020204" charset="0"/>
              </a:rPr>
              <a:t>			HỌC SINH</a:t>
            </a:r>
          </a:p>
        </p:txBody>
      </p:sp>
      <p:sp>
        <p:nvSpPr>
          <p:cNvPr id="8" name="Google Shape;394;p40">
            <a:extLst>
              <a:ext uri="{FF2B5EF4-FFF2-40B4-BE49-F238E27FC236}">
                <a16:creationId xmlns:a16="http://schemas.microsoft.com/office/drawing/2014/main" id="{FE2C8326-4C47-783D-AB39-D3C81A6E4B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1800" y="9646115"/>
            <a:ext cx="6486900" cy="958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pc="300" dirty="0" err="1"/>
              <a:t>Nhập</a:t>
            </a:r>
            <a:r>
              <a:rPr lang="en-US" sz="3600" spc="300" dirty="0"/>
              <a:t> </a:t>
            </a:r>
            <a:r>
              <a:rPr lang="en-US" sz="3600" spc="300" dirty="0" err="1"/>
              <a:t>môn</a:t>
            </a:r>
            <a:r>
              <a:rPr lang="en-US" sz="3600" spc="300" dirty="0"/>
              <a:t> </a:t>
            </a:r>
            <a:r>
              <a:rPr lang="en-US" sz="3600" spc="300" dirty="0" err="1"/>
              <a:t>công</a:t>
            </a:r>
            <a:r>
              <a:rPr lang="en-US" sz="3600" spc="300" dirty="0"/>
              <a:t> </a:t>
            </a:r>
            <a:r>
              <a:rPr lang="en-US" sz="3600" spc="300" dirty="0" err="1"/>
              <a:t>nghê</a:t>
            </a:r>
            <a:r>
              <a:rPr lang="en-US" sz="3600" spc="300" dirty="0"/>
              <a:t>̣ </a:t>
            </a:r>
            <a:r>
              <a:rPr lang="en-US" sz="3600" spc="300" dirty="0" err="1"/>
              <a:t>phần</a:t>
            </a:r>
            <a:r>
              <a:rPr lang="en-US" sz="3600" spc="300" dirty="0"/>
              <a:t> </a:t>
            </a:r>
            <a:r>
              <a:rPr lang="en-US" sz="3600" spc="300" dirty="0" err="1"/>
              <a:t>mềm</a:t>
            </a:r>
            <a:r>
              <a:rPr lang="en-US" sz="3600" spc="300" dirty="0"/>
              <a:t> – SE104.P23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pc="300" dirty="0" err="1"/>
              <a:t>Giảng</a:t>
            </a:r>
            <a:r>
              <a:rPr lang="en-US" sz="3600" spc="300" dirty="0"/>
              <a:t> </a:t>
            </a:r>
            <a:r>
              <a:rPr lang="en-US" sz="3600" spc="300" dirty="0" err="1"/>
              <a:t>viên</a:t>
            </a:r>
            <a:r>
              <a:rPr lang="en-US" sz="3600" spc="300" dirty="0"/>
              <a:t>: </a:t>
            </a:r>
            <a:r>
              <a:rPr lang="en-US" sz="3600" spc="300" dirty="0" err="1"/>
              <a:t>Nguyễn</a:t>
            </a:r>
            <a:r>
              <a:rPr lang="en-US" sz="3600" spc="300" dirty="0"/>
              <a:t> </a:t>
            </a:r>
            <a:r>
              <a:rPr lang="en-US" sz="3600" spc="300" dirty="0" err="1"/>
              <a:t>Thi</a:t>
            </a:r>
            <a:r>
              <a:rPr lang="en-US" sz="3600" spc="300" dirty="0"/>
              <a:t>̣ Xuân Hương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131541-18F5-2665-3163-F3C14F04D6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9507" y="-1909789"/>
            <a:ext cx="1851256" cy="1495492"/>
          </a:xfrm>
          <a:prstGeom prst="rect">
            <a:avLst/>
          </a:prstGeom>
        </p:spPr>
      </p:pic>
      <p:sp>
        <p:nvSpPr>
          <p:cNvPr id="10" name="Google Shape;394;p40">
            <a:extLst>
              <a:ext uri="{FF2B5EF4-FFF2-40B4-BE49-F238E27FC236}">
                <a16:creationId xmlns:a16="http://schemas.microsoft.com/office/drawing/2014/main" id="{057364AC-6C30-9F1C-03E0-CFB9B032E3B5}"/>
              </a:ext>
            </a:extLst>
          </p:cNvPr>
          <p:cNvSpPr txBox="1">
            <a:spLocks/>
          </p:cNvSpPr>
          <p:nvPr/>
        </p:nvSpPr>
        <p:spPr>
          <a:xfrm>
            <a:off x="1565062" y="8433009"/>
            <a:ext cx="6177786" cy="71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5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chivo"/>
              <a:buNone/>
              <a:defRPr sz="18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 sz="2400" dirty="0" err="1"/>
              <a:t>Trường</a:t>
            </a:r>
            <a:r>
              <a:rPr lang="en-US" sz="2400" dirty="0"/>
              <a:t> </a:t>
            </a:r>
            <a:r>
              <a:rPr lang="en-US" sz="2400" dirty="0" err="1"/>
              <a:t>Đại</a:t>
            </a:r>
            <a:r>
              <a:rPr lang="en-US" sz="2400" dirty="0"/>
              <a:t> </a:t>
            </a:r>
            <a:r>
              <a:rPr lang="en-US" sz="2400" dirty="0" err="1"/>
              <a:t>học</a:t>
            </a:r>
            <a:r>
              <a:rPr lang="en-US" sz="2400" dirty="0"/>
              <a:t> Công </a:t>
            </a:r>
            <a:r>
              <a:rPr lang="en-US" sz="2400" dirty="0" err="1"/>
              <a:t>nghê</a:t>
            </a:r>
            <a:r>
              <a:rPr lang="en-US" sz="2400" dirty="0"/>
              <a:t>̣ Thông tin – ĐHQG </a:t>
            </a:r>
            <a:r>
              <a:rPr lang="en-US" sz="2400" dirty="0" err="1"/>
              <a:t>Thành</a:t>
            </a:r>
            <a:r>
              <a:rPr lang="en-US" sz="2400" dirty="0"/>
              <a:t> </a:t>
            </a:r>
            <a:r>
              <a:rPr lang="en-US" sz="2400" dirty="0" err="1"/>
              <a:t>phô</a:t>
            </a:r>
            <a:r>
              <a:rPr lang="en-US" sz="2400" dirty="0"/>
              <a:t>́ </a:t>
            </a:r>
            <a:r>
              <a:rPr lang="en-US" sz="2400" dirty="0" err="1"/>
              <a:t>Hô</a:t>
            </a:r>
            <a:r>
              <a:rPr lang="en-US" sz="2400" dirty="0"/>
              <a:t>̀ Chí Minh</a:t>
            </a:r>
          </a:p>
          <a:p>
            <a:pPr marL="0" indent="0" algn="ctr"/>
            <a:r>
              <a:rPr lang="en-US" sz="3200" dirty="0"/>
              <a:t>University of Information Technology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EF89FA48-6D65-8A83-0AD1-A9A5987E6732}"/>
              </a:ext>
            </a:extLst>
          </p:cNvPr>
          <p:cNvSpPr txBox="1">
            <a:spLocks/>
          </p:cNvSpPr>
          <p:nvPr/>
        </p:nvSpPr>
        <p:spPr>
          <a:xfrm>
            <a:off x="3352775" y="48926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fld id="{F6EDF38D-DBC8-4553-AB9C-2F65830A7BE3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15" name="Google Shape;408;p42">
            <a:extLst>
              <a:ext uri="{FF2B5EF4-FFF2-40B4-BE49-F238E27FC236}">
                <a16:creationId xmlns:a16="http://schemas.microsoft.com/office/drawing/2014/main" id="{D9F7D85E-2D2C-C81E-B73D-7847D6FF46BE}"/>
              </a:ext>
            </a:extLst>
          </p:cNvPr>
          <p:cNvSpPr txBox="1">
            <a:spLocks/>
          </p:cNvSpPr>
          <p:nvPr/>
        </p:nvSpPr>
        <p:spPr>
          <a:xfrm>
            <a:off x="-6816538" y="208533"/>
            <a:ext cx="14215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CONTENTS</a:t>
            </a:r>
          </a:p>
        </p:txBody>
      </p:sp>
      <p:sp>
        <p:nvSpPr>
          <p:cNvPr id="16" name="Google Shape;415;p42">
            <a:extLst>
              <a:ext uri="{FF2B5EF4-FFF2-40B4-BE49-F238E27FC236}">
                <a16:creationId xmlns:a16="http://schemas.microsoft.com/office/drawing/2014/main" id="{D685DADC-2BA3-E74A-8FAE-3E71A21A361E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-10578900" y="785622"/>
            <a:ext cx="2350302" cy="1067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chivo" panose="020B0604020202020204" charset="0"/>
                <a:cs typeface="Archivo" panose="020B0604020202020204" charset="0"/>
              </a:rPr>
              <a:t>01</a:t>
            </a:r>
            <a:endParaRPr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17" name="Google Shape;417;p42">
            <a:extLst>
              <a:ext uri="{FF2B5EF4-FFF2-40B4-BE49-F238E27FC236}">
                <a16:creationId xmlns:a16="http://schemas.microsoft.com/office/drawing/2014/main" id="{B15607F5-3061-1F76-55A7-3EFEB47A9718}"/>
              </a:ext>
            </a:extLst>
          </p:cNvPr>
          <p:cNvSpPr txBox="1">
            <a:spLocks/>
          </p:cNvSpPr>
          <p:nvPr/>
        </p:nvSpPr>
        <p:spPr>
          <a:xfrm>
            <a:off x="-7280901" y="785622"/>
            <a:ext cx="2350302" cy="1067422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44E42-61EC-0EBA-DA0C-396964B52E9C}"/>
              </a:ext>
            </a:extLst>
          </p:cNvPr>
          <p:cNvSpPr txBox="1"/>
          <p:nvPr/>
        </p:nvSpPr>
        <p:spPr>
          <a:xfrm>
            <a:off x="-9609220" y="1619651"/>
            <a:ext cx="551326" cy="293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GIỚI THIỆU TỔNG QUAN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C73B0-3BFC-E121-081B-BC527A65A7AC}"/>
              </a:ext>
            </a:extLst>
          </p:cNvPr>
          <p:cNvSpPr txBox="1"/>
          <p:nvPr/>
        </p:nvSpPr>
        <p:spPr>
          <a:xfrm>
            <a:off x="-6435539" y="1619651"/>
            <a:ext cx="659580" cy="3251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Y</a:t>
            </a:r>
            <a:r>
              <a:rPr lang="en-US" sz="1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ÊU CẦU CẦN ĐẠT ĐƯỢC </a:t>
            </a:r>
            <a:endParaRPr kumimoji="0" lang="en-US" sz="1800" b="1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20" name="Google Shape;416;p42">
            <a:extLst>
              <a:ext uri="{FF2B5EF4-FFF2-40B4-BE49-F238E27FC236}">
                <a16:creationId xmlns:a16="http://schemas.microsoft.com/office/drawing/2014/main" id="{3F34279B-838A-CCBB-B8A1-40B7831CE97B}"/>
              </a:ext>
            </a:extLst>
          </p:cNvPr>
          <p:cNvSpPr txBox="1">
            <a:spLocks/>
          </p:cNvSpPr>
          <p:nvPr/>
        </p:nvSpPr>
        <p:spPr>
          <a:xfrm>
            <a:off x="-4279509" y="850419"/>
            <a:ext cx="2322660" cy="937828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BA4BB1-7D91-4BE6-8409-B062D4D69246}"/>
              </a:ext>
            </a:extLst>
          </p:cNvPr>
          <p:cNvSpPr txBox="1"/>
          <p:nvPr/>
        </p:nvSpPr>
        <p:spPr>
          <a:xfrm>
            <a:off x="-4293331" y="1742888"/>
            <a:ext cx="1031971" cy="165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18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TRÚC HỆ THỐNG</a:t>
            </a: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22" name="Google Shape;415;p42">
            <a:extLst>
              <a:ext uri="{FF2B5EF4-FFF2-40B4-BE49-F238E27FC236}">
                <a16:creationId xmlns:a16="http://schemas.microsoft.com/office/drawing/2014/main" id="{2183939F-3025-2B72-B1F0-7E6FB55B5AF5}"/>
              </a:ext>
            </a:extLst>
          </p:cNvPr>
          <p:cNvSpPr txBox="1">
            <a:spLocks/>
          </p:cNvSpPr>
          <p:nvPr/>
        </p:nvSpPr>
        <p:spPr>
          <a:xfrm>
            <a:off x="-10578900" y="2571750"/>
            <a:ext cx="2350302" cy="1067422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04</a:t>
            </a:r>
          </a:p>
        </p:txBody>
      </p:sp>
      <p:sp>
        <p:nvSpPr>
          <p:cNvPr id="23" name="Google Shape;417;p42">
            <a:extLst>
              <a:ext uri="{FF2B5EF4-FFF2-40B4-BE49-F238E27FC236}">
                <a16:creationId xmlns:a16="http://schemas.microsoft.com/office/drawing/2014/main" id="{0E30B4CE-4AED-8C47-48D4-4CDAA3BC3F32}"/>
              </a:ext>
            </a:extLst>
          </p:cNvPr>
          <p:cNvSpPr txBox="1">
            <a:spLocks/>
          </p:cNvSpPr>
          <p:nvPr/>
        </p:nvSpPr>
        <p:spPr>
          <a:xfrm>
            <a:off x="-7280901" y="2571750"/>
            <a:ext cx="2350302" cy="1067422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5474DD-29D8-8C73-003E-E5ED108C55A3}"/>
              </a:ext>
            </a:extLst>
          </p:cNvPr>
          <p:cNvSpPr txBox="1"/>
          <p:nvPr/>
        </p:nvSpPr>
        <p:spPr>
          <a:xfrm>
            <a:off x="-9663346" y="3421963"/>
            <a:ext cx="659580" cy="261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NGÔN NGỮ 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1800" b="1" dirty="0">
                <a:solidFill>
                  <a:srgbClr val="1F16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IBM Plex Mono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CÔNG CỤ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E0FF2A-B4ED-7154-D7C8-5165EC8C734B}"/>
              </a:ext>
            </a:extLst>
          </p:cNvPr>
          <p:cNvSpPr txBox="1"/>
          <p:nvPr/>
        </p:nvSpPr>
        <p:spPr>
          <a:xfrm>
            <a:off x="-6435539" y="3398448"/>
            <a:ext cx="659580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KẾT QUẢ </a:t>
            </a:r>
          </a:p>
        </p:txBody>
      </p:sp>
      <p:sp>
        <p:nvSpPr>
          <p:cNvPr id="26" name="Google Shape;416;p42">
            <a:extLst>
              <a:ext uri="{FF2B5EF4-FFF2-40B4-BE49-F238E27FC236}">
                <a16:creationId xmlns:a16="http://schemas.microsoft.com/office/drawing/2014/main" id="{467623EC-B694-76C5-636D-9B9E2A4C0DC0}"/>
              </a:ext>
            </a:extLst>
          </p:cNvPr>
          <p:cNvSpPr txBox="1">
            <a:spLocks/>
          </p:cNvSpPr>
          <p:nvPr/>
        </p:nvSpPr>
        <p:spPr>
          <a:xfrm>
            <a:off x="-3570579" y="2234768"/>
            <a:ext cx="1669238" cy="1094493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32803-8FD6-93B6-6835-BF5F062475DB}"/>
              </a:ext>
            </a:extLst>
          </p:cNvPr>
          <p:cNvSpPr txBox="1"/>
          <p:nvPr/>
        </p:nvSpPr>
        <p:spPr>
          <a:xfrm>
            <a:off x="-4293330" y="3398447"/>
            <a:ext cx="1065524" cy="7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1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KẾT LUẬN</a:t>
            </a:r>
            <a:endParaRPr kumimoji="0" lang="en-US" sz="1800" b="1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1331715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A6FBC513-A8F4-F0E4-13F7-C73F51F0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E83C44-8EF6-4864-98AD-B99B6780E062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TRÚC HỆ THỐNG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B2721-52C4-57DF-0A03-CA736ABD5387}"/>
              </a:ext>
            </a:extLst>
          </p:cNvPr>
          <p:cNvSpPr txBox="1"/>
          <p:nvPr/>
        </p:nvSpPr>
        <p:spPr>
          <a:xfrm>
            <a:off x="406841" y="1038385"/>
            <a:ext cx="5758914" cy="2713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Việc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áp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dụng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kiến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trúc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3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lớp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mang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lại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nhiều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lợi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ích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cho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việc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phát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triển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trì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Tách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biệt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tầng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Dễ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dàng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mở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rộng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Dễ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dàng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trì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Khả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tái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sử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dụng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  <a:endParaRPr lang="en-US" sz="200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391B413-649E-2B60-4DEC-B1BF25974AD8}"/>
              </a:ext>
            </a:extLst>
          </p:cNvPr>
          <p:cNvSpPr/>
          <p:nvPr/>
        </p:nvSpPr>
        <p:spPr>
          <a:xfrm>
            <a:off x="5863426" y="1086299"/>
            <a:ext cx="3037278" cy="3653976"/>
          </a:xfrm>
          <a:custGeom>
            <a:avLst/>
            <a:gdLst/>
            <a:ahLst/>
            <a:cxnLst/>
            <a:rect l="l" t="t" r="r" b="b"/>
            <a:pathLst>
              <a:path w="7283747" h="8115743">
                <a:moveTo>
                  <a:pt x="0" y="0"/>
                </a:moveTo>
                <a:lnTo>
                  <a:pt x="7283748" y="0"/>
                </a:lnTo>
                <a:lnTo>
                  <a:pt x="7283748" y="8115743"/>
                </a:lnTo>
                <a:lnTo>
                  <a:pt x="0" y="8115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661" t="-27176" r="-13351" b="-113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607FC-8126-91B0-FFA4-656B5C1F1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5AC34FC-9492-023F-A9D1-F4956605E2B9}"/>
              </a:ext>
            </a:extLst>
          </p:cNvPr>
          <p:cNvSpPr txBox="1"/>
          <p:nvPr/>
        </p:nvSpPr>
        <p:spPr>
          <a:xfrm>
            <a:off x="1724227" y="6122689"/>
            <a:ext cx="2545896" cy="768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được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thiết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kế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theo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kiến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trúc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3 </a:t>
            </a:r>
            <a:r>
              <a:rPr lang="en-US" sz="24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lớp</a:t>
            </a:r>
            <a:r>
              <a:rPr lang="en-US" sz="24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Giao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diện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người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dùng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(Presentation Layer).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Xử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nghiệp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vụ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(Business Logic Layer).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Truy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cập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dữ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liệu</a:t>
            </a:r>
            <a:r>
              <a:rPr lang="en-US" sz="24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(Data Access Layer).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7879F994-E5B7-7BA5-8752-78FE58A3F40A}"/>
              </a:ext>
            </a:extLst>
          </p:cNvPr>
          <p:cNvSpPr/>
          <p:nvPr/>
        </p:nvSpPr>
        <p:spPr>
          <a:xfrm>
            <a:off x="6874239" y="7057292"/>
            <a:ext cx="767614" cy="2005632"/>
          </a:xfrm>
          <a:custGeom>
            <a:avLst/>
            <a:gdLst/>
            <a:ahLst/>
            <a:cxnLst/>
            <a:rect l="l" t="t" r="r" b="b"/>
            <a:pathLst>
              <a:path w="5672437" h="9284970">
                <a:moveTo>
                  <a:pt x="0" y="0"/>
                </a:moveTo>
                <a:lnTo>
                  <a:pt x="5672437" y="0"/>
                </a:lnTo>
                <a:lnTo>
                  <a:pt x="5672437" y="9284970"/>
                </a:lnTo>
                <a:lnTo>
                  <a:pt x="0" y="9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945" t="-5228" r="-39916" b="-58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927D5FFD-8A56-6E94-66B8-168ADEBB0D36}"/>
              </a:ext>
            </a:extLst>
          </p:cNvPr>
          <p:cNvSpPr/>
          <p:nvPr/>
        </p:nvSpPr>
        <p:spPr>
          <a:xfrm>
            <a:off x="2227971" y="7596554"/>
            <a:ext cx="4646268" cy="764874"/>
          </a:xfrm>
          <a:custGeom>
            <a:avLst/>
            <a:gdLst/>
            <a:ahLst/>
            <a:cxnLst/>
            <a:rect l="l" t="t" r="r" b="b"/>
            <a:pathLst>
              <a:path w="11117235" h="9923334">
                <a:moveTo>
                  <a:pt x="0" y="0"/>
                </a:moveTo>
                <a:lnTo>
                  <a:pt x="11117235" y="0"/>
                </a:lnTo>
                <a:lnTo>
                  <a:pt x="11117235" y="9923334"/>
                </a:lnTo>
                <a:lnTo>
                  <a:pt x="0" y="9923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79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D7DD7FDD-6FC9-3BA3-7FF2-C5D0F11AC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3B6C8-656B-0F89-397B-1E481AA664FA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TRÚC HỆ THỐNG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1D76758-998F-F716-9F08-E659BE6FB313}"/>
              </a:ext>
            </a:extLst>
          </p:cNvPr>
          <p:cNvSpPr/>
          <p:nvPr/>
        </p:nvSpPr>
        <p:spPr>
          <a:xfrm>
            <a:off x="427711" y="1058767"/>
            <a:ext cx="8288528" cy="3976166"/>
          </a:xfrm>
          <a:custGeom>
            <a:avLst/>
            <a:gdLst/>
            <a:ahLst/>
            <a:cxnLst/>
            <a:rect l="l" t="t" r="r" b="b"/>
            <a:pathLst>
              <a:path w="11117235" h="9923334">
                <a:moveTo>
                  <a:pt x="0" y="0"/>
                </a:moveTo>
                <a:lnTo>
                  <a:pt x="11117235" y="0"/>
                </a:lnTo>
                <a:lnTo>
                  <a:pt x="11117235" y="9923334"/>
                </a:lnTo>
                <a:lnTo>
                  <a:pt x="0" y="9923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4B6ADB-C827-3683-5818-32370D6AF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CB363-925E-3AE9-9A1C-7AEDEB7036ED}"/>
              </a:ext>
            </a:extLst>
          </p:cNvPr>
          <p:cNvSpPr txBox="1"/>
          <p:nvPr/>
        </p:nvSpPr>
        <p:spPr>
          <a:xfrm>
            <a:off x="134448" y="988300"/>
            <a:ext cx="3485677" cy="405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Thiết kế Cơ sở dữ liệu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0EA08-4D8E-BCEA-2257-30606D01EE99}"/>
              </a:ext>
            </a:extLst>
          </p:cNvPr>
          <p:cNvSpPr txBox="1"/>
          <p:nvPr/>
        </p:nvSpPr>
        <p:spPr>
          <a:xfrm>
            <a:off x="2125246" y="6003785"/>
            <a:ext cx="2446754" cy="5483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Việc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áp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dụng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kiến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trúc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3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lớp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mang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lại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nhiều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lợi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ích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cho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việc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phát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triển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trì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hệ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Tách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biệt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tầng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Dễ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dàng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mở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rộng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Dễ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dàng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trì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04519" lvl="1" indent="-302260" algn="l">
              <a:lnSpc>
                <a:spcPct val="150000"/>
              </a:lnSpc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Khả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tái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sử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dụng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  <a:endParaRPr lang="en-US" sz="200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F7CB43FB-A17E-0F7B-1D0A-7599569E19E8}"/>
              </a:ext>
            </a:extLst>
          </p:cNvPr>
          <p:cNvSpPr/>
          <p:nvPr/>
        </p:nvSpPr>
        <p:spPr>
          <a:xfrm flipH="1">
            <a:off x="6143049" y="6373983"/>
            <a:ext cx="1594182" cy="2913580"/>
          </a:xfrm>
          <a:custGeom>
            <a:avLst/>
            <a:gdLst/>
            <a:ahLst/>
            <a:cxnLst/>
            <a:rect l="l" t="t" r="r" b="b"/>
            <a:pathLst>
              <a:path w="7283747" h="8115743">
                <a:moveTo>
                  <a:pt x="0" y="0"/>
                </a:moveTo>
                <a:lnTo>
                  <a:pt x="7283748" y="0"/>
                </a:lnTo>
                <a:lnTo>
                  <a:pt x="7283748" y="8115743"/>
                </a:lnTo>
                <a:lnTo>
                  <a:pt x="0" y="8115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61" t="-27176" r="-13351" b="-113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CEA76697-5E26-5472-18AF-E98A36F3BC93}"/>
              </a:ext>
            </a:extLst>
          </p:cNvPr>
          <p:cNvSpPr/>
          <p:nvPr/>
        </p:nvSpPr>
        <p:spPr>
          <a:xfrm>
            <a:off x="-1086292" y="5618463"/>
            <a:ext cx="10816446" cy="3717562"/>
          </a:xfrm>
          <a:custGeom>
            <a:avLst/>
            <a:gdLst/>
            <a:ahLst/>
            <a:cxnLst/>
            <a:rect l="l" t="t" r="r" b="b"/>
            <a:pathLst>
              <a:path w="14019793" h="7316340">
                <a:moveTo>
                  <a:pt x="0" y="0"/>
                </a:moveTo>
                <a:lnTo>
                  <a:pt x="14019793" y="0"/>
                </a:lnTo>
                <a:lnTo>
                  <a:pt x="14019793" y="7316340"/>
                </a:lnTo>
                <a:lnTo>
                  <a:pt x="0" y="7316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4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89C5CF78-08A3-9792-6DB0-5C5255210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B5534B-2A2E-F947-6820-699281249F04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TRÚC HỆ THỐNG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0BD5EB8-798A-A5DB-2815-47A8FF516BF8}"/>
              </a:ext>
            </a:extLst>
          </p:cNvPr>
          <p:cNvSpPr/>
          <p:nvPr/>
        </p:nvSpPr>
        <p:spPr>
          <a:xfrm>
            <a:off x="558800" y="1312900"/>
            <a:ext cx="8046720" cy="3689816"/>
          </a:xfrm>
          <a:custGeom>
            <a:avLst/>
            <a:gdLst/>
            <a:ahLst/>
            <a:cxnLst/>
            <a:rect l="l" t="t" r="r" b="b"/>
            <a:pathLst>
              <a:path w="14019793" h="7316340">
                <a:moveTo>
                  <a:pt x="0" y="0"/>
                </a:moveTo>
                <a:lnTo>
                  <a:pt x="14019793" y="0"/>
                </a:lnTo>
                <a:lnTo>
                  <a:pt x="14019793" y="7316340"/>
                </a:lnTo>
                <a:lnTo>
                  <a:pt x="0" y="731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15B12-BC1F-1FA2-140F-4CF7E0BC9073}"/>
              </a:ext>
            </a:extLst>
          </p:cNvPr>
          <p:cNvSpPr txBox="1"/>
          <p:nvPr/>
        </p:nvSpPr>
        <p:spPr>
          <a:xfrm>
            <a:off x="3027655" y="879600"/>
            <a:ext cx="2915920" cy="36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Sơ đồ liên kết các màn hình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CC5AC-A50F-5AF1-959E-FFF3DD5A3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2AFD43F-16B9-E0AE-BCFE-D56D5FD00E1F}"/>
              </a:ext>
            </a:extLst>
          </p:cNvPr>
          <p:cNvSpPr/>
          <p:nvPr/>
        </p:nvSpPr>
        <p:spPr>
          <a:xfrm>
            <a:off x="2227971" y="7596554"/>
            <a:ext cx="4646268" cy="764874"/>
          </a:xfrm>
          <a:custGeom>
            <a:avLst/>
            <a:gdLst/>
            <a:ahLst/>
            <a:cxnLst/>
            <a:rect l="l" t="t" r="r" b="b"/>
            <a:pathLst>
              <a:path w="11117235" h="9923334">
                <a:moveTo>
                  <a:pt x="0" y="0"/>
                </a:moveTo>
                <a:lnTo>
                  <a:pt x="11117235" y="0"/>
                </a:lnTo>
                <a:lnTo>
                  <a:pt x="11117235" y="9923334"/>
                </a:lnTo>
                <a:lnTo>
                  <a:pt x="0" y="9923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Google Shape;812;p67">
            <a:extLst>
              <a:ext uri="{FF2B5EF4-FFF2-40B4-BE49-F238E27FC236}">
                <a16:creationId xmlns:a16="http://schemas.microsoft.com/office/drawing/2014/main" id="{0EAF0EE6-2F56-6769-AF04-4E7E09A51B45}"/>
              </a:ext>
            </a:extLst>
          </p:cNvPr>
          <p:cNvSpPr txBox="1">
            <a:spLocks/>
          </p:cNvSpPr>
          <p:nvPr/>
        </p:nvSpPr>
        <p:spPr>
          <a:xfrm>
            <a:off x="1362287" y="5951213"/>
            <a:ext cx="859974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de"/>
              <a:t>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63FAF-95A6-56B1-2B58-6A315D68D981}"/>
              </a:ext>
            </a:extLst>
          </p:cNvPr>
          <p:cNvSpPr txBox="1"/>
          <p:nvPr/>
        </p:nvSpPr>
        <p:spPr>
          <a:xfrm>
            <a:off x="4957443" y="5875121"/>
            <a:ext cx="2662558" cy="342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NGÔN NGỮ VÀ CÔNG CỤ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1601148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7"/>
          <p:cNvSpPr txBox="1">
            <a:spLocks noGrp="1"/>
          </p:cNvSpPr>
          <p:nvPr>
            <p:ph type="title" idx="2"/>
          </p:nvPr>
        </p:nvSpPr>
        <p:spPr>
          <a:xfrm>
            <a:off x="827527" y="1787125"/>
            <a:ext cx="1995000" cy="9159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04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5CDBF-3A2C-87F7-0D5B-81AC0DDA708B}"/>
              </a:ext>
            </a:extLst>
          </p:cNvPr>
          <p:cNvSpPr txBox="1"/>
          <p:nvPr/>
        </p:nvSpPr>
        <p:spPr>
          <a:xfrm>
            <a:off x="3233128" y="1711033"/>
            <a:ext cx="6176693" cy="17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NGÔN NGỮ VÀ CÔNG CỤ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58003D-72BB-237B-DF25-D620AA4FF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DB55C44E-1866-C723-8BDB-6D6CA4A6A93C}"/>
              </a:ext>
            </a:extLst>
          </p:cNvPr>
          <p:cNvSpPr/>
          <p:nvPr/>
        </p:nvSpPr>
        <p:spPr>
          <a:xfrm>
            <a:off x="-1086292" y="5618463"/>
            <a:ext cx="10816446" cy="3717562"/>
          </a:xfrm>
          <a:custGeom>
            <a:avLst/>
            <a:gdLst/>
            <a:ahLst/>
            <a:cxnLst/>
            <a:rect l="l" t="t" r="r" b="b"/>
            <a:pathLst>
              <a:path w="14019793" h="7316340">
                <a:moveTo>
                  <a:pt x="0" y="0"/>
                </a:moveTo>
                <a:lnTo>
                  <a:pt x="14019793" y="0"/>
                </a:lnTo>
                <a:lnTo>
                  <a:pt x="14019793" y="7316340"/>
                </a:lnTo>
                <a:lnTo>
                  <a:pt x="0" y="731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F6A24-6BC8-0414-5A03-C9F14C2EBB01}"/>
              </a:ext>
            </a:extLst>
          </p:cNvPr>
          <p:cNvSpPr txBox="1"/>
          <p:nvPr/>
        </p:nvSpPr>
        <p:spPr>
          <a:xfrm>
            <a:off x="0" y="5146966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FRONT-END</a:t>
            </a: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E50169D-8B03-61DD-0253-23AA17BF567F}"/>
              </a:ext>
            </a:extLst>
          </p:cNvPr>
          <p:cNvSpPr/>
          <p:nvPr/>
        </p:nvSpPr>
        <p:spPr>
          <a:xfrm>
            <a:off x="3627120" y="7147561"/>
            <a:ext cx="1889760" cy="860742"/>
          </a:xfrm>
          <a:custGeom>
            <a:avLst/>
            <a:gdLst/>
            <a:ahLst/>
            <a:cxnLst/>
            <a:rect l="l" t="t" r="r" b="b"/>
            <a:pathLst>
              <a:path w="5801625" h="3480431">
                <a:moveTo>
                  <a:pt x="0" y="0"/>
                </a:moveTo>
                <a:lnTo>
                  <a:pt x="5801626" y="0"/>
                </a:lnTo>
                <a:lnTo>
                  <a:pt x="5801626" y="3480430"/>
                </a:lnTo>
                <a:lnTo>
                  <a:pt x="0" y="348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30" r="-303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4508AA0E-DECE-17A4-F79C-A8A8EF96F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C5166E-56AB-3C95-8578-FF22BE0DD1B1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FRONT-END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E014D1C-E998-AE8E-4104-591B131D1E89}"/>
              </a:ext>
            </a:extLst>
          </p:cNvPr>
          <p:cNvSpPr/>
          <p:nvPr/>
        </p:nvSpPr>
        <p:spPr>
          <a:xfrm>
            <a:off x="2620100" y="1772758"/>
            <a:ext cx="3903800" cy="1597984"/>
          </a:xfrm>
          <a:custGeom>
            <a:avLst/>
            <a:gdLst/>
            <a:ahLst/>
            <a:cxnLst/>
            <a:rect l="l" t="t" r="r" b="b"/>
            <a:pathLst>
              <a:path w="4759600" h="1933588">
                <a:moveTo>
                  <a:pt x="0" y="0"/>
                </a:moveTo>
                <a:lnTo>
                  <a:pt x="4759600" y="0"/>
                </a:lnTo>
                <a:lnTo>
                  <a:pt x="4759600" y="1933588"/>
                </a:lnTo>
                <a:lnTo>
                  <a:pt x="0" y="193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519E310C-7C60-A104-6583-EA88B4A7E106}"/>
              </a:ext>
            </a:extLst>
          </p:cNvPr>
          <p:cNvSpPr/>
          <p:nvPr/>
        </p:nvSpPr>
        <p:spPr>
          <a:xfrm>
            <a:off x="2070034" y="1142207"/>
            <a:ext cx="5003932" cy="2859085"/>
          </a:xfrm>
          <a:custGeom>
            <a:avLst/>
            <a:gdLst/>
            <a:ahLst/>
            <a:cxnLst/>
            <a:rect l="l" t="t" r="r" b="b"/>
            <a:pathLst>
              <a:path w="5801625" h="3480431">
                <a:moveTo>
                  <a:pt x="0" y="0"/>
                </a:moveTo>
                <a:lnTo>
                  <a:pt x="5801626" y="0"/>
                </a:lnTo>
                <a:lnTo>
                  <a:pt x="5801626" y="3480430"/>
                </a:lnTo>
                <a:lnTo>
                  <a:pt x="0" y="34804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30" r="-30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37ADC-53CF-5EF9-3908-E4A2B9899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4" name="Google Shape;812;p67">
            <a:extLst>
              <a:ext uri="{FF2B5EF4-FFF2-40B4-BE49-F238E27FC236}">
                <a16:creationId xmlns:a16="http://schemas.microsoft.com/office/drawing/2014/main" id="{AF331A4C-A6EF-E6A1-286D-BF9FC22C4606}"/>
              </a:ext>
            </a:extLst>
          </p:cNvPr>
          <p:cNvSpPr txBox="1">
            <a:spLocks/>
          </p:cNvSpPr>
          <p:nvPr/>
        </p:nvSpPr>
        <p:spPr>
          <a:xfrm>
            <a:off x="1362287" y="5951213"/>
            <a:ext cx="859974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de"/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3BE45-DDD0-3DA8-08D2-8BA66282889F}"/>
              </a:ext>
            </a:extLst>
          </p:cNvPr>
          <p:cNvSpPr txBox="1"/>
          <p:nvPr/>
        </p:nvSpPr>
        <p:spPr>
          <a:xfrm>
            <a:off x="4957443" y="5875121"/>
            <a:ext cx="2662558" cy="342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NGÔN NGỮ VÀ CÔNG CỤ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99B80B-E041-F7CA-57A6-AF349FA2A519}"/>
              </a:ext>
            </a:extLst>
          </p:cNvPr>
          <p:cNvSpPr/>
          <p:nvPr/>
        </p:nvSpPr>
        <p:spPr>
          <a:xfrm>
            <a:off x="-2439407" y="-697383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Layout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5AB08E-E6C7-189D-5070-23C0E89C8327}"/>
              </a:ext>
            </a:extLst>
          </p:cNvPr>
          <p:cNvSpPr/>
          <p:nvPr/>
        </p:nvSpPr>
        <p:spPr>
          <a:xfrm>
            <a:off x="8617695" y="-1289688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Controls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AAACEC-8FAF-C097-C35D-7C7D7A1C4A1F}"/>
              </a:ext>
            </a:extLst>
          </p:cNvPr>
          <p:cNvSpPr/>
          <p:nvPr/>
        </p:nvSpPr>
        <p:spPr>
          <a:xfrm>
            <a:off x="-2634753" y="1772758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Styles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173464-A4E1-398E-8E69-B71B3DF553F8}"/>
              </a:ext>
            </a:extLst>
          </p:cNvPr>
          <p:cNvSpPr/>
          <p:nvPr/>
        </p:nvSpPr>
        <p:spPr>
          <a:xfrm>
            <a:off x="10113247" y="2482066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Templates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026DD3-6FA4-89E1-E4F2-4057E69AE62E}"/>
              </a:ext>
            </a:extLst>
          </p:cNvPr>
          <p:cNvSpPr/>
          <p:nvPr/>
        </p:nvSpPr>
        <p:spPr>
          <a:xfrm>
            <a:off x="-2387887" y="5559379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Animations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EBF3B3-04C1-5E76-E98B-BC16A54055BA}"/>
              </a:ext>
            </a:extLst>
          </p:cNvPr>
          <p:cNvSpPr/>
          <p:nvPr/>
        </p:nvSpPr>
        <p:spPr>
          <a:xfrm>
            <a:off x="8129008" y="5825280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Binding dữ liệu</a:t>
            </a:r>
          </a:p>
        </p:txBody>
      </p:sp>
    </p:spTree>
    <p:extLst>
      <p:ext uri="{BB962C8B-B14F-4D97-AF65-F5344CB8AC3E}">
        <p14:creationId xmlns:p14="http://schemas.microsoft.com/office/powerpoint/2010/main" val="4020172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34C73235-0DDB-F721-875D-D97B73934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F73F14A9-9EDC-8811-1506-4A8470B07135}"/>
              </a:ext>
            </a:extLst>
          </p:cNvPr>
          <p:cNvSpPr/>
          <p:nvPr/>
        </p:nvSpPr>
        <p:spPr>
          <a:xfrm>
            <a:off x="3178064" y="1758752"/>
            <a:ext cx="2787872" cy="1625996"/>
          </a:xfrm>
          <a:custGeom>
            <a:avLst/>
            <a:gdLst/>
            <a:ahLst/>
            <a:cxnLst/>
            <a:rect l="l" t="t" r="r" b="b"/>
            <a:pathLst>
              <a:path w="5801625" h="3480431">
                <a:moveTo>
                  <a:pt x="0" y="0"/>
                </a:moveTo>
                <a:lnTo>
                  <a:pt x="5801626" y="0"/>
                </a:lnTo>
                <a:lnTo>
                  <a:pt x="5801626" y="3480430"/>
                </a:lnTo>
                <a:lnTo>
                  <a:pt x="0" y="348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0" r="-30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89A67C-BB05-5F7E-CF7F-51D659187251}"/>
              </a:ext>
            </a:extLst>
          </p:cNvPr>
          <p:cNvSpPr/>
          <p:nvPr/>
        </p:nvSpPr>
        <p:spPr>
          <a:xfrm>
            <a:off x="1148081" y="908394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Layout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AD9EC7-0449-0A80-C763-F97DF061652B}"/>
              </a:ext>
            </a:extLst>
          </p:cNvPr>
          <p:cNvSpPr/>
          <p:nvPr/>
        </p:nvSpPr>
        <p:spPr>
          <a:xfrm>
            <a:off x="5965935" y="908394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Controls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E1F8DC-E750-2754-42AC-5124E6352EAD}"/>
              </a:ext>
            </a:extLst>
          </p:cNvPr>
          <p:cNvSpPr/>
          <p:nvPr/>
        </p:nvSpPr>
        <p:spPr>
          <a:xfrm>
            <a:off x="680720" y="2166196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083095-5800-87B6-C6D5-117683F96977}"/>
              </a:ext>
            </a:extLst>
          </p:cNvPr>
          <p:cNvSpPr/>
          <p:nvPr/>
        </p:nvSpPr>
        <p:spPr>
          <a:xfrm>
            <a:off x="6492240" y="2166196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Templates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DC71EA-2D59-8124-DC6B-B89FE65C4A93}"/>
              </a:ext>
            </a:extLst>
          </p:cNvPr>
          <p:cNvSpPr/>
          <p:nvPr/>
        </p:nvSpPr>
        <p:spPr>
          <a:xfrm>
            <a:off x="2163073" y="3459804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Animations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E4AF8A-D6F2-E34B-890B-61C39910D327}"/>
              </a:ext>
            </a:extLst>
          </p:cNvPr>
          <p:cNvSpPr/>
          <p:nvPr/>
        </p:nvSpPr>
        <p:spPr>
          <a:xfrm>
            <a:off x="4950944" y="3459804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Binding dữ liệu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391A4-DEB8-F518-E95D-80EF20F59BB9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FRONT-END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29ACBCF-B090-93A8-7F64-EEA41A68A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964B63-7E53-3930-0B69-25F7C2A96B57}"/>
              </a:ext>
            </a:extLst>
          </p:cNvPr>
          <p:cNvSpPr/>
          <p:nvPr/>
        </p:nvSpPr>
        <p:spPr>
          <a:xfrm>
            <a:off x="9435086" y="-1163135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ViewModel</a:t>
            </a:r>
            <a:endParaRPr lang="en-US" sz="2000" b="1" dirty="0">
              <a:solidFill>
                <a:schemeClr val="bg1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94ADB4-AEC3-32C7-7DB3-269E35B5472A}"/>
              </a:ext>
            </a:extLst>
          </p:cNvPr>
          <p:cNvSpPr/>
          <p:nvPr/>
        </p:nvSpPr>
        <p:spPr>
          <a:xfrm>
            <a:off x="-3038268" y="-1218311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Model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E7E6B2D-BD7E-11ED-CF22-D6DAFBD1F99F}"/>
              </a:ext>
            </a:extLst>
          </p:cNvPr>
          <p:cNvSpPr/>
          <p:nvPr/>
        </p:nvSpPr>
        <p:spPr>
          <a:xfrm>
            <a:off x="9739885" y="5070386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Data Access Layer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BE5857-1055-FDA2-342C-1BFBFD015F87}"/>
              </a:ext>
            </a:extLst>
          </p:cNvPr>
          <p:cNvSpPr/>
          <p:nvPr/>
        </p:nvSpPr>
        <p:spPr>
          <a:xfrm>
            <a:off x="-2940021" y="5143500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Business Logic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4C2A1-A96A-F5D8-3B1D-8B74E362D541}"/>
              </a:ext>
            </a:extLst>
          </p:cNvPr>
          <p:cNvSpPr txBox="1"/>
          <p:nvPr/>
        </p:nvSpPr>
        <p:spPr>
          <a:xfrm>
            <a:off x="-25" y="-115340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BACK-END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510C8-5A80-87A7-ED13-039D229E3FE4}"/>
              </a:ext>
            </a:extLst>
          </p:cNvPr>
          <p:cNvSpPr txBox="1"/>
          <p:nvPr/>
        </p:nvSpPr>
        <p:spPr>
          <a:xfrm>
            <a:off x="-3009491" y="486135"/>
            <a:ext cx="2846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Ngôn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ngư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̃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chính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:</a:t>
            </a:r>
          </a:p>
        </p:txBody>
      </p:sp>
      <p:pic>
        <p:nvPicPr>
          <p:cNvPr id="12" name="!!a" descr="Coding in C# | Custom software | Netgen">
            <a:extLst>
              <a:ext uri="{FF2B5EF4-FFF2-40B4-BE49-F238E27FC236}">
                <a16:creationId xmlns:a16="http://schemas.microsoft.com/office/drawing/2014/main" id="{E1DE98CE-8044-92CC-0AEC-735D67D0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499" y="5877402"/>
            <a:ext cx="5397826" cy="539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590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36B00CA9-7CB5-8E1C-0E48-7D984B11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>
            <a:extLst>
              <a:ext uri="{FF2B5EF4-FFF2-40B4-BE49-F238E27FC236}">
                <a16:creationId xmlns:a16="http://schemas.microsoft.com/office/drawing/2014/main" id="{EDCBF9D4-1146-B125-5F4F-730E2D2F98B7}"/>
              </a:ext>
            </a:extLst>
          </p:cNvPr>
          <p:cNvSpPr/>
          <p:nvPr/>
        </p:nvSpPr>
        <p:spPr>
          <a:xfrm>
            <a:off x="2793546" y="5380942"/>
            <a:ext cx="3556858" cy="1777352"/>
          </a:xfrm>
          <a:custGeom>
            <a:avLst/>
            <a:gdLst/>
            <a:ahLst/>
            <a:cxnLst/>
            <a:rect l="l" t="t" r="r" b="b"/>
            <a:pathLst>
              <a:path w="5801625" h="3480431">
                <a:moveTo>
                  <a:pt x="0" y="0"/>
                </a:moveTo>
                <a:lnTo>
                  <a:pt x="5801626" y="0"/>
                </a:lnTo>
                <a:lnTo>
                  <a:pt x="5801626" y="3480430"/>
                </a:lnTo>
                <a:lnTo>
                  <a:pt x="0" y="348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30" r="-30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C0ACE-1458-B29A-DE7B-6EF840D0E052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BACK-END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62EE93-DF28-97D6-D366-F2B2D2D8882E}"/>
              </a:ext>
            </a:extLst>
          </p:cNvPr>
          <p:cNvSpPr/>
          <p:nvPr/>
        </p:nvSpPr>
        <p:spPr>
          <a:xfrm>
            <a:off x="3271520" y="2370200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ViewModel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070DE1-787C-471D-E9CF-A80E93E21C3A}"/>
              </a:ext>
            </a:extLst>
          </p:cNvPr>
          <p:cNvSpPr/>
          <p:nvPr/>
        </p:nvSpPr>
        <p:spPr>
          <a:xfrm>
            <a:off x="3291839" y="2384804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Model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497621-C419-78DF-954F-6122B1DE6CFD}"/>
              </a:ext>
            </a:extLst>
          </p:cNvPr>
          <p:cNvSpPr/>
          <p:nvPr/>
        </p:nvSpPr>
        <p:spPr>
          <a:xfrm>
            <a:off x="3281680" y="2377502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Data Access Layer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2984A6-7F2D-1B45-68BF-E9A6C94155AB}"/>
              </a:ext>
            </a:extLst>
          </p:cNvPr>
          <p:cNvSpPr/>
          <p:nvPr/>
        </p:nvSpPr>
        <p:spPr>
          <a:xfrm>
            <a:off x="3291839" y="2377502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8C5DB-9A80-6CEB-25A2-67BD2B204FF0}"/>
              </a:ext>
            </a:extLst>
          </p:cNvPr>
          <p:cNvSpPr txBox="1"/>
          <p:nvPr/>
        </p:nvSpPr>
        <p:spPr>
          <a:xfrm>
            <a:off x="445690" y="809915"/>
            <a:ext cx="2846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Ngôn ngữ chính: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CE5C5C-CCEA-AFB0-B52C-5EB9A97B7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2D364A-80CE-18C4-5F8A-A88172330415}"/>
              </a:ext>
            </a:extLst>
          </p:cNvPr>
          <p:cNvSpPr/>
          <p:nvPr/>
        </p:nvSpPr>
        <p:spPr>
          <a:xfrm>
            <a:off x="-2439407" y="-697383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Layout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CBB6AA-E924-D4BD-F6C2-566C37872ADB}"/>
              </a:ext>
            </a:extLst>
          </p:cNvPr>
          <p:cNvSpPr/>
          <p:nvPr/>
        </p:nvSpPr>
        <p:spPr>
          <a:xfrm>
            <a:off x="8617695" y="-1289688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Controls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B11AB7-CAE5-D20A-58E6-C9672B14893D}"/>
              </a:ext>
            </a:extLst>
          </p:cNvPr>
          <p:cNvSpPr/>
          <p:nvPr/>
        </p:nvSpPr>
        <p:spPr>
          <a:xfrm>
            <a:off x="-2634753" y="1772758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Styles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A797BB-CB3C-6B98-7EA9-C4B5C9F7BBC2}"/>
              </a:ext>
            </a:extLst>
          </p:cNvPr>
          <p:cNvSpPr/>
          <p:nvPr/>
        </p:nvSpPr>
        <p:spPr>
          <a:xfrm>
            <a:off x="10113247" y="2482066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Templates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186ED6-3ED0-2696-0B8E-31508E8F279D}"/>
              </a:ext>
            </a:extLst>
          </p:cNvPr>
          <p:cNvSpPr/>
          <p:nvPr/>
        </p:nvSpPr>
        <p:spPr>
          <a:xfrm>
            <a:off x="-2387887" y="5559379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Animations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8D85AC-09B6-4F26-866C-23D013A6A732}"/>
              </a:ext>
            </a:extLst>
          </p:cNvPr>
          <p:cNvSpPr/>
          <p:nvPr/>
        </p:nvSpPr>
        <p:spPr>
          <a:xfrm>
            <a:off x="8129008" y="5825280"/>
            <a:ext cx="2029984" cy="8886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Binding dữ liệu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CD284-7291-9EB3-1BE6-8A9C1B709B31}"/>
              </a:ext>
            </a:extLst>
          </p:cNvPr>
          <p:cNvSpPr txBox="1"/>
          <p:nvPr/>
        </p:nvSpPr>
        <p:spPr>
          <a:xfrm>
            <a:off x="0" y="-1242098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FRONT-END</a:t>
            </a:r>
          </a:p>
        </p:txBody>
      </p:sp>
      <p:pic>
        <p:nvPicPr>
          <p:cNvPr id="4100" name="!!a" descr="Coding in C# | Custom software | Netgen">
            <a:extLst>
              <a:ext uri="{FF2B5EF4-FFF2-40B4-BE49-F238E27FC236}">
                <a16:creationId xmlns:a16="http://schemas.microsoft.com/office/drawing/2014/main" id="{048B6636-6A55-B80B-5A86-7B1C20DA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34" y="1015623"/>
            <a:ext cx="3516170" cy="351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513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369AA31-496A-BB1C-25DF-E48E5F287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a" descr="Coding in C# | Custom software | Netgen">
            <a:extLst>
              <a:ext uri="{FF2B5EF4-FFF2-40B4-BE49-F238E27FC236}">
                <a16:creationId xmlns:a16="http://schemas.microsoft.com/office/drawing/2014/main" id="{BCBD4DAF-9A9A-1A75-35E7-99E3AC5B5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75" y="1292517"/>
            <a:ext cx="2846148" cy="284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6A650-F91A-3348-5BBC-05E8C741A199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BACK-END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0003D1-0E83-5DB5-D126-E04EE0FE5247}"/>
              </a:ext>
            </a:extLst>
          </p:cNvPr>
          <p:cNvSpPr/>
          <p:nvPr/>
        </p:nvSpPr>
        <p:spPr>
          <a:xfrm>
            <a:off x="5214778" y="876680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ViewModel</a:t>
            </a:r>
            <a:endParaRPr lang="en-US" sz="2000" b="1" dirty="0">
              <a:solidFill>
                <a:schemeClr val="bg1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64AA02-66EA-2DB7-9E8C-B5F287F84990}"/>
              </a:ext>
            </a:extLst>
          </p:cNvPr>
          <p:cNvSpPr/>
          <p:nvPr/>
        </p:nvSpPr>
        <p:spPr>
          <a:xfrm>
            <a:off x="5214778" y="1872360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Model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7E4FBE-006B-EA52-C2F6-754BEC05695F}"/>
              </a:ext>
            </a:extLst>
          </p:cNvPr>
          <p:cNvSpPr/>
          <p:nvPr/>
        </p:nvSpPr>
        <p:spPr>
          <a:xfrm>
            <a:off x="5214778" y="2868040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Data Access Layer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AB649D-3951-02EA-087B-B71F4A9E0F16}"/>
              </a:ext>
            </a:extLst>
          </p:cNvPr>
          <p:cNvSpPr/>
          <p:nvPr/>
        </p:nvSpPr>
        <p:spPr>
          <a:xfrm>
            <a:off x="5214778" y="3912322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Business Logic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26BE2-5501-C45A-FFD2-69783C6E6763}"/>
              </a:ext>
            </a:extLst>
          </p:cNvPr>
          <p:cNvSpPr txBox="1"/>
          <p:nvPr/>
        </p:nvSpPr>
        <p:spPr>
          <a:xfrm>
            <a:off x="445690" y="809915"/>
            <a:ext cx="2846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Ngôn ngữ chính: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6FA1C-F10C-9747-18A1-534521BDF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A9F05-C04B-E66C-E55A-2CD53991E251}"/>
              </a:ext>
            </a:extLst>
          </p:cNvPr>
          <p:cNvSpPr txBox="1"/>
          <p:nvPr/>
        </p:nvSpPr>
        <p:spPr>
          <a:xfrm>
            <a:off x="445690" y="5392548"/>
            <a:ext cx="442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Ngôn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ngư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̃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cơ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sơ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̉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dư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̃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liệu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96471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CE243882-8690-21B2-B06D-1991C9388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994D08-0324-B320-01C6-E048FDE2F786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BACK-END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20CDA9-30E1-E5BB-6989-5B4875BD3798}"/>
              </a:ext>
            </a:extLst>
          </p:cNvPr>
          <p:cNvSpPr/>
          <p:nvPr/>
        </p:nvSpPr>
        <p:spPr>
          <a:xfrm>
            <a:off x="3566160" y="2439034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Thiết kế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BD888A-E03F-D1F1-1C63-04C9EC9CCB8B}"/>
              </a:ext>
            </a:extLst>
          </p:cNvPr>
          <p:cNvSpPr/>
          <p:nvPr/>
        </p:nvSpPr>
        <p:spPr>
          <a:xfrm>
            <a:off x="3566160" y="2442562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Truy vấn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23B93A-101D-7169-C3E2-E3210310E700}"/>
              </a:ext>
            </a:extLst>
          </p:cNvPr>
          <p:cNvSpPr/>
          <p:nvPr/>
        </p:nvSpPr>
        <p:spPr>
          <a:xfrm>
            <a:off x="3588344" y="2440028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Thao </a:t>
            </a:r>
            <a:r>
              <a:rPr lang="en-US" sz="2000" b="1" dirty="0" err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tác</a:t>
            </a:r>
            <a:endParaRPr lang="en-US" sz="2000" b="1" dirty="0">
              <a:solidFill>
                <a:schemeClr val="bg1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6FB5C-D10A-B8CD-1A98-CAE8F4B631E8}"/>
              </a:ext>
            </a:extLst>
          </p:cNvPr>
          <p:cNvSpPr txBox="1"/>
          <p:nvPr/>
        </p:nvSpPr>
        <p:spPr>
          <a:xfrm>
            <a:off x="445690" y="809915"/>
            <a:ext cx="442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Ngôn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ngư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̃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cơ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sơ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̉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dư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̃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liệu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:</a:t>
            </a:r>
          </a:p>
        </p:txBody>
      </p:sp>
      <p:pic>
        <p:nvPicPr>
          <p:cNvPr id="3074" name="!!a" descr="SQL Database | Custom software | Netgen">
            <a:extLst>
              <a:ext uri="{FF2B5EF4-FFF2-40B4-BE49-F238E27FC236}">
                <a16:creationId xmlns:a16="http://schemas.microsoft.com/office/drawing/2014/main" id="{CD3AFB09-A143-DBD5-CAD2-F0310EFD8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08" y="1616931"/>
            <a:ext cx="2872064" cy="28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1F7AC1-9410-7C81-91DC-3B7D1FD61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C2C065-F8B9-4028-91B9-CEEC9FCFE9A0}"/>
              </a:ext>
            </a:extLst>
          </p:cNvPr>
          <p:cNvSpPr/>
          <p:nvPr/>
        </p:nvSpPr>
        <p:spPr>
          <a:xfrm>
            <a:off x="9763332" y="656291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ViewModel</a:t>
            </a:r>
            <a:endParaRPr lang="en-US" sz="2000" b="1" dirty="0">
              <a:solidFill>
                <a:schemeClr val="bg1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5D3507-E771-F762-530B-8930076D32CD}"/>
              </a:ext>
            </a:extLst>
          </p:cNvPr>
          <p:cNvSpPr/>
          <p:nvPr/>
        </p:nvSpPr>
        <p:spPr>
          <a:xfrm>
            <a:off x="11920378" y="1651971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14B841-B404-9FF2-1EAC-26B00CF0DBBC}"/>
              </a:ext>
            </a:extLst>
          </p:cNvPr>
          <p:cNvSpPr/>
          <p:nvPr/>
        </p:nvSpPr>
        <p:spPr>
          <a:xfrm>
            <a:off x="13631948" y="2647651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Data Access Layer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312017-9D5F-61C3-F88B-F4D293126278}"/>
              </a:ext>
            </a:extLst>
          </p:cNvPr>
          <p:cNvSpPr/>
          <p:nvPr/>
        </p:nvSpPr>
        <p:spPr>
          <a:xfrm>
            <a:off x="15413855" y="3564262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Business Logic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173B8-30E3-A47C-782F-E221371868C6}"/>
              </a:ext>
            </a:extLst>
          </p:cNvPr>
          <p:cNvSpPr txBox="1"/>
          <p:nvPr/>
        </p:nvSpPr>
        <p:spPr>
          <a:xfrm>
            <a:off x="-4742314" y="980705"/>
            <a:ext cx="2846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Ngôn ngữ chính:</a:t>
            </a:r>
          </a:p>
        </p:txBody>
      </p:sp>
    </p:spTree>
    <p:extLst>
      <p:ext uri="{BB962C8B-B14F-4D97-AF65-F5344CB8AC3E}">
        <p14:creationId xmlns:p14="http://schemas.microsoft.com/office/powerpoint/2010/main" val="936759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15DBBA43-FB0E-55E2-B9E4-60253DE2D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4E4C08-FE5D-455D-FE1A-D48BF5627A4F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BACK-END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E568EC-E8FC-D71F-8DD6-67FFC2390951}"/>
              </a:ext>
            </a:extLst>
          </p:cNvPr>
          <p:cNvSpPr/>
          <p:nvPr/>
        </p:nvSpPr>
        <p:spPr>
          <a:xfrm>
            <a:off x="4762500" y="1222120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Thiết</a:t>
            </a:r>
            <a:r>
              <a:rPr lang="en-US" sz="2000" b="1" dirty="0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kê</a:t>
            </a:r>
            <a:r>
              <a:rPr lang="en-US" sz="2000" b="1" dirty="0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́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A0D3F8-730B-2507-B36C-4FCBE2B35C3E}"/>
              </a:ext>
            </a:extLst>
          </p:cNvPr>
          <p:cNvSpPr/>
          <p:nvPr/>
        </p:nvSpPr>
        <p:spPr>
          <a:xfrm>
            <a:off x="4762500" y="2442562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Truy</a:t>
            </a:r>
            <a:r>
              <a:rPr lang="en-US" sz="2000" b="1" dirty="0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vấn</a:t>
            </a:r>
            <a:endParaRPr lang="en-US" sz="2000" b="1" dirty="0">
              <a:solidFill>
                <a:schemeClr val="bg1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408963-A555-48E0-1B04-5FADB47B69B9}"/>
              </a:ext>
            </a:extLst>
          </p:cNvPr>
          <p:cNvSpPr/>
          <p:nvPr/>
        </p:nvSpPr>
        <p:spPr>
          <a:xfrm>
            <a:off x="4762500" y="3663004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Thao tác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63524-54CF-9A56-4833-9F787AA2AE02}"/>
              </a:ext>
            </a:extLst>
          </p:cNvPr>
          <p:cNvSpPr txBox="1"/>
          <p:nvPr/>
        </p:nvSpPr>
        <p:spPr>
          <a:xfrm>
            <a:off x="445690" y="809915"/>
            <a:ext cx="442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Ngôn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ngư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̃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cơ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sơ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̉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dư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̃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liệu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:</a:t>
            </a:r>
          </a:p>
        </p:txBody>
      </p:sp>
      <p:pic>
        <p:nvPicPr>
          <p:cNvPr id="3074" name="!!a" descr="SQL Database | Custom software | Netgen">
            <a:extLst>
              <a:ext uri="{FF2B5EF4-FFF2-40B4-BE49-F238E27FC236}">
                <a16:creationId xmlns:a16="http://schemas.microsoft.com/office/drawing/2014/main" id="{D7613F07-6358-EE0D-2F35-DA93B2F6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93" y="1572598"/>
            <a:ext cx="2546944" cy="254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C6AA0F-3CEA-AD90-7E37-97DAF67A9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825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chivo" panose="020B0604020202020204" charset="0"/>
                <a:cs typeface="Archivo" panose="020B0604020202020204" charset="0"/>
              </a:rPr>
              <a:t>CONTENTS</a:t>
            </a:r>
            <a:endParaRPr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415" name="Google Shape;415;p42"/>
          <p:cNvSpPr txBox="1">
            <a:spLocks noGrp="1"/>
          </p:cNvSpPr>
          <p:nvPr>
            <p:ph type="title" idx="5"/>
          </p:nvPr>
        </p:nvSpPr>
        <p:spPr>
          <a:xfrm>
            <a:off x="821600" y="1332025"/>
            <a:ext cx="904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chivo" panose="020B0604020202020204" charset="0"/>
                <a:cs typeface="Archivo" panose="020B0604020202020204" charset="0"/>
              </a:rPr>
              <a:t>01</a:t>
            </a:r>
            <a:endParaRPr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417" name="Google Shape;417;p42"/>
          <p:cNvSpPr txBox="1">
            <a:spLocks noGrp="1"/>
          </p:cNvSpPr>
          <p:nvPr>
            <p:ph type="title" idx="7"/>
          </p:nvPr>
        </p:nvSpPr>
        <p:spPr>
          <a:xfrm>
            <a:off x="4119599" y="1332025"/>
            <a:ext cx="904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Archivo" panose="020B0604020202020204" charset="0"/>
                <a:cs typeface="Archivo" panose="020B0604020202020204" charset="0"/>
              </a:rPr>
              <a:t>02</a:t>
            </a:r>
            <a:endParaRPr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A95CF5-2E48-49C2-2051-0FF443FA7453}"/>
              </a:ext>
            </a:extLst>
          </p:cNvPr>
          <p:cNvSpPr txBox="1"/>
          <p:nvPr/>
        </p:nvSpPr>
        <p:spPr>
          <a:xfrm>
            <a:off x="361912" y="1839957"/>
            <a:ext cx="1964559" cy="7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GIỚI THIỆU TỔNG QUAN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56FC24-A0E4-2F96-BDF9-DFCE12D2FB6B}"/>
              </a:ext>
            </a:extLst>
          </p:cNvPr>
          <p:cNvSpPr txBox="1"/>
          <p:nvPr/>
        </p:nvSpPr>
        <p:spPr>
          <a:xfrm>
            <a:off x="3396848" y="1839957"/>
            <a:ext cx="2350303" cy="7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Y</a:t>
            </a:r>
            <a:r>
              <a:rPr lang="en-US" sz="1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ÊU CẦU CẦN ĐẠT ĐƯỢC </a:t>
            </a:r>
            <a:endParaRPr kumimoji="0" lang="en-US" sz="1800" b="1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5" name="Google Shape;416;p42">
            <a:extLst>
              <a:ext uri="{FF2B5EF4-FFF2-40B4-BE49-F238E27FC236}">
                <a16:creationId xmlns:a16="http://schemas.microsoft.com/office/drawing/2014/main" id="{80CD2871-BFC9-1076-C6F0-C2C0AEF6C551}"/>
              </a:ext>
            </a:extLst>
          </p:cNvPr>
          <p:cNvSpPr txBox="1">
            <a:spLocks/>
          </p:cNvSpPr>
          <p:nvPr/>
        </p:nvSpPr>
        <p:spPr>
          <a:xfrm>
            <a:off x="7107170" y="1332025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8756E6-1C99-412C-CB7D-67A5A1BC2809}"/>
              </a:ext>
            </a:extLst>
          </p:cNvPr>
          <p:cNvSpPr txBox="1"/>
          <p:nvPr/>
        </p:nvSpPr>
        <p:spPr>
          <a:xfrm>
            <a:off x="6384418" y="1848811"/>
            <a:ext cx="2350303" cy="7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1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TRÚC HỆ THỐNG</a:t>
            </a:r>
            <a:endParaRPr kumimoji="0" lang="en-US" sz="1800" b="1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11" name="Google Shape;415;p42">
            <a:extLst>
              <a:ext uri="{FF2B5EF4-FFF2-40B4-BE49-F238E27FC236}">
                <a16:creationId xmlns:a16="http://schemas.microsoft.com/office/drawing/2014/main" id="{0DD3C998-8489-5736-4826-98605254EB75}"/>
              </a:ext>
            </a:extLst>
          </p:cNvPr>
          <p:cNvSpPr txBox="1">
            <a:spLocks/>
          </p:cNvSpPr>
          <p:nvPr/>
        </p:nvSpPr>
        <p:spPr>
          <a:xfrm>
            <a:off x="821600" y="3118153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04</a:t>
            </a:r>
          </a:p>
        </p:txBody>
      </p:sp>
      <p:sp>
        <p:nvSpPr>
          <p:cNvPr id="12" name="Google Shape;417;p42">
            <a:extLst>
              <a:ext uri="{FF2B5EF4-FFF2-40B4-BE49-F238E27FC236}">
                <a16:creationId xmlns:a16="http://schemas.microsoft.com/office/drawing/2014/main" id="{C703EEF3-179F-8525-42FC-DAF3DBB03A31}"/>
              </a:ext>
            </a:extLst>
          </p:cNvPr>
          <p:cNvSpPr txBox="1">
            <a:spLocks/>
          </p:cNvSpPr>
          <p:nvPr/>
        </p:nvSpPr>
        <p:spPr>
          <a:xfrm>
            <a:off x="4119599" y="3118153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357D9A-3638-51DF-90BC-A202ED056168}"/>
              </a:ext>
            </a:extLst>
          </p:cNvPr>
          <p:cNvSpPr txBox="1"/>
          <p:nvPr/>
        </p:nvSpPr>
        <p:spPr>
          <a:xfrm>
            <a:off x="169041" y="3634939"/>
            <a:ext cx="2350303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NGÔN NGỮ 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1800" b="1">
                <a:solidFill>
                  <a:srgbClr val="1F16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IBM Plex Mono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CÔNG CỤ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37EEA4-898B-F3FF-CCE0-5647E0093E26}"/>
              </a:ext>
            </a:extLst>
          </p:cNvPr>
          <p:cNvSpPr txBox="1"/>
          <p:nvPr/>
        </p:nvSpPr>
        <p:spPr>
          <a:xfrm>
            <a:off x="3396848" y="3626085"/>
            <a:ext cx="23503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KẾT QUẢ </a:t>
            </a:r>
          </a:p>
        </p:txBody>
      </p:sp>
      <p:sp>
        <p:nvSpPr>
          <p:cNvPr id="15" name="Google Shape;416;p42">
            <a:extLst>
              <a:ext uri="{FF2B5EF4-FFF2-40B4-BE49-F238E27FC236}">
                <a16:creationId xmlns:a16="http://schemas.microsoft.com/office/drawing/2014/main" id="{9B80A197-457F-0997-8724-9B337E717531}"/>
              </a:ext>
            </a:extLst>
          </p:cNvPr>
          <p:cNvSpPr txBox="1">
            <a:spLocks/>
          </p:cNvSpPr>
          <p:nvPr/>
        </p:nvSpPr>
        <p:spPr>
          <a:xfrm>
            <a:off x="7107170" y="3118153"/>
            <a:ext cx="904800" cy="447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0D933-94DC-D35F-DD40-24B922E20016}"/>
              </a:ext>
            </a:extLst>
          </p:cNvPr>
          <p:cNvSpPr txBox="1"/>
          <p:nvPr/>
        </p:nvSpPr>
        <p:spPr>
          <a:xfrm>
            <a:off x="6384418" y="3634939"/>
            <a:ext cx="23503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1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KẾT LUẬN</a:t>
            </a:r>
            <a:endParaRPr kumimoji="0" lang="en-US" sz="1800" b="1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5680BB-86F5-9444-4D01-5EAF20C79F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9" name="Google Shape;408;p42">
            <a:extLst>
              <a:ext uri="{FF2B5EF4-FFF2-40B4-BE49-F238E27FC236}">
                <a16:creationId xmlns:a16="http://schemas.microsoft.com/office/drawing/2014/main" id="{48B7384B-692D-98CD-5B86-631B0C5230B8}"/>
              </a:ext>
            </a:extLst>
          </p:cNvPr>
          <p:cNvSpPr txBox="1">
            <a:spLocks/>
          </p:cNvSpPr>
          <p:nvPr/>
        </p:nvSpPr>
        <p:spPr>
          <a:xfrm>
            <a:off x="1039359" y="59994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5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en-US" sz="1400" dirty="0">
                <a:latin typeface="Archivo" panose="020B0604020202020204" charset="0"/>
                <a:cs typeface="Archivo" panose="020B0604020202020204" charset="0"/>
              </a:rPr>
              <a:t>THÀNH VIÊN: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1BE668-9B84-58D5-C69F-7F14B031798E}"/>
              </a:ext>
            </a:extLst>
          </p:cNvPr>
          <p:cNvSpPr txBox="1"/>
          <p:nvPr/>
        </p:nvSpPr>
        <p:spPr>
          <a:xfrm>
            <a:off x="4304653" y="6603648"/>
            <a:ext cx="99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Mai Anh Khoa 		23520744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C809EE-5E2D-742D-6892-A29E196C45F8}"/>
              </a:ext>
            </a:extLst>
          </p:cNvPr>
          <p:cNvSpPr txBox="1"/>
          <p:nvPr/>
        </p:nvSpPr>
        <p:spPr>
          <a:xfrm>
            <a:off x="4304653" y="7458391"/>
            <a:ext cx="993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Hà Tuấn Anh		23520044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ADB24-D03D-2790-7100-7337D04A2370}"/>
              </a:ext>
            </a:extLst>
          </p:cNvPr>
          <p:cNvSpPr txBox="1"/>
          <p:nvPr/>
        </p:nvSpPr>
        <p:spPr>
          <a:xfrm>
            <a:off x="4304653" y="8313134"/>
            <a:ext cx="9936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Võ Tạ Hữu Huy		23520655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8C62D-16E0-102E-E6C3-75925A6FC448}"/>
              </a:ext>
            </a:extLst>
          </p:cNvPr>
          <p:cNvSpPr txBox="1"/>
          <p:nvPr/>
        </p:nvSpPr>
        <p:spPr>
          <a:xfrm>
            <a:off x="4304653" y="9167877"/>
            <a:ext cx="9936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  <a:latin typeface="Archivo" panose="020B0604020202020204" charset="0"/>
                <a:cs typeface="Archivo" panose="020B0604020202020204" charset="0"/>
              </a:rPr>
              <a:t>Nguyễn Khang Hy		23520662</a:t>
            </a:r>
          </a:p>
        </p:txBody>
      </p:sp>
      <p:grpSp>
        <p:nvGrpSpPr>
          <p:cNvPr id="21" name="Google Shape;443;p44">
            <a:extLst>
              <a:ext uri="{FF2B5EF4-FFF2-40B4-BE49-F238E27FC236}">
                <a16:creationId xmlns:a16="http://schemas.microsoft.com/office/drawing/2014/main" id="{2D004AEE-722F-70E6-52C3-14B07A65A9FD}"/>
              </a:ext>
            </a:extLst>
          </p:cNvPr>
          <p:cNvGrpSpPr/>
          <p:nvPr/>
        </p:nvGrpSpPr>
        <p:grpSpPr>
          <a:xfrm>
            <a:off x="-2649414" y="-1477107"/>
            <a:ext cx="14451230" cy="8097716"/>
            <a:chOff x="8400" y="69700"/>
            <a:chExt cx="9135601" cy="5004101"/>
          </a:xfrm>
        </p:grpSpPr>
        <p:pic>
          <p:nvPicPr>
            <p:cNvPr id="22" name="Google Shape;444;p44">
              <a:extLst>
                <a:ext uri="{FF2B5EF4-FFF2-40B4-BE49-F238E27FC236}">
                  <a16:creationId xmlns:a16="http://schemas.microsoft.com/office/drawing/2014/main" id="{380E53A8-C8C2-8D42-E9E3-209581EB5A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445;p44">
              <a:extLst>
                <a:ext uri="{FF2B5EF4-FFF2-40B4-BE49-F238E27FC236}">
                  <a16:creationId xmlns:a16="http://schemas.microsoft.com/office/drawing/2014/main" id="{259BE591-CFC0-4804-66CB-73B30BBADCD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" name="Google Shape;442;p44">
            <a:extLst>
              <a:ext uri="{FF2B5EF4-FFF2-40B4-BE49-F238E27FC236}">
                <a16:creationId xmlns:a16="http://schemas.microsoft.com/office/drawing/2014/main" id="{B5926799-554A-180E-7784-026E7A7E53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097" r="5042" b="2954"/>
          <a:stretch/>
        </p:blipFill>
        <p:spPr>
          <a:xfrm>
            <a:off x="9458245" y="1241596"/>
            <a:ext cx="45719" cy="95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83A6A007-B0D2-E73F-4F23-C7804913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2FBF47-802D-5D78-5DC2-B5F418A7D0FF}"/>
              </a:ext>
            </a:extLst>
          </p:cNvPr>
          <p:cNvSpPr/>
          <p:nvPr/>
        </p:nvSpPr>
        <p:spPr>
          <a:xfrm>
            <a:off x="7045703" y="2855988"/>
            <a:ext cx="1823976" cy="393590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bg1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F561AE-8583-7F66-F8DF-0B1FB8F118E1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BACK-END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24D3DB-5009-6D7F-77DB-59D8C298F8FD}"/>
              </a:ext>
            </a:extLst>
          </p:cNvPr>
          <p:cNvSpPr/>
          <p:nvPr/>
        </p:nvSpPr>
        <p:spPr>
          <a:xfrm>
            <a:off x="3802380" y="1222120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Thiết kế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A61C93-EDA6-C1BD-8513-FD394B2C5A9C}"/>
              </a:ext>
            </a:extLst>
          </p:cNvPr>
          <p:cNvSpPr/>
          <p:nvPr/>
        </p:nvSpPr>
        <p:spPr>
          <a:xfrm>
            <a:off x="3802380" y="2442562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Truy vấn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0F3442-4FB5-E2E8-35FD-1085FC8CB578}"/>
              </a:ext>
            </a:extLst>
          </p:cNvPr>
          <p:cNvSpPr/>
          <p:nvPr/>
        </p:nvSpPr>
        <p:spPr>
          <a:xfrm>
            <a:off x="3802380" y="3663004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Thao tác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9B8F5-5893-8FBD-35BF-549AE7CCE036}"/>
              </a:ext>
            </a:extLst>
          </p:cNvPr>
          <p:cNvSpPr txBox="1"/>
          <p:nvPr/>
        </p:nvSpPr>
        <p:spPr>
          <a:xfrm>
            <a:off x="445690" y="809915"/>
            <a:ext cx="442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Ngôn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ngư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̃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cơ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sơ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̉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dư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̃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liệu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: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A14854D-85BF-7B8E-01C0-45FB6F376C9B}"/>
              </a:ext>
            </a:extLst>
          </p:cNvPr>
          <p:cNvSpPr/>
          <p:nvPr/>
        </p:nvSpPr>
        <p:spPr>
          <a:xfrm>
            <a:off x="6403340" y="1135380"/>
            <a:ext cx="561340" cy="34671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2B560-2679-8CB3-47B3-9C367A0115A0}"/>
              </a:ext>
            </a:extLst>
          </p:cNvPr>
          <p:cNvSpPr txBox="1"/>
          <p:nvPr/>
        </p:nvSpPr>
        <p:spPr>
          <a:xfrm>
            <a:off x="7045703" y="2476738"/>
            <a:ext cx="1922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DATABASE</a:t>
            </a:r>
          </a:p>
          <a:p>
            <a:r>
              <a:rPr lang="en-US" sz="18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Quanlyhocsinh</a:t>
            </a:r>
            <a:endParaRPr lang="en-US" sz="1800" b="1" i="1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pic>
        <p:nvPicPr>
          <p:cNvPr id="3074" name="!!a" descr="SQL Database | Custom software | Netgen">
            <a:extLst>
              <a:ext uri="{FF2B5EF4-FFF2-40B4-BE49-F238E27FC236}">
                <a16:creationId xmlns:a16="http://schemas.microsoft.com/office/drawing/2014/main" id="{B15C24D0-D976-B735-E981-DAD1BD3A0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73" y="1572598"/>
            <a:ext cx="2546944" cy="254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7F60E7-1590-FFBD-B29D-63CFA2A4B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8E26D-3178-72F7-FEB1-9EF33C4CB27F}"/>
              </a:ext>
            </a:extLst>
          </p:cNvPr>
          <p:cNvSpPr txBox="1"/>
          <p:nvPr/>
        </p:nvSpPr>
        <p:spPr>
          <a:xfrm>
            <a:off x="2453383" y="-2344812"/>
            <a:ext cx="4592320" cy="212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C</a:t>
            </a:r>
            <a:r>
              <a:rPr lang="en-US" sz="60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ÔNG CỤ SỬ DỤNG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3583388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20000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20000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8" grpId="0" animBg="1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2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8" grpId="0" animBg="1"/>
          <p:bldP spid="9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FE8D16C8-1598-3243-9828-A3B01DA12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1F3AC0-0540-3792-7AC4-DF0015F62CC9}"/>
              </a:ext>
            </a:extLst>
          </p:cNvPr>
          <p:cNvSpPr txBox="1"/>
          <p:nvPr/>
        </p:nvSpPr>
        <p:spPr>
          <a:xfrm>
            <a:off x="0" y="2038302"/>
            <a:ext cx="9144000" cy="10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C</a:t>
            </a:r>
            <a:r>
              <a:rPr lang="en-US" sz="60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ÔNG CỤ SỬ DỤNG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5CC58-D0A0-7CCF-84F0-11137B591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D3F0D7-BDF0-0A21-5DD9-266524934568}"/>
              </a:ext>
            </a:extLst>
          </p:cNvPr>
          <p:cNvSpPr/>
          <p:nvPr/>
        </p:nvSpPr>
        <p:spPr>
          <a:xfrm>
            <a:off x="12786494" y="2908402"/>
            <a:ext cx="1823976" cy="393590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bg1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D5B86-517C-9FE8-A868-B19CCAB4EB8B}"/>
              </a:ext>
            </a:extLst>
          </p:cNvPr>
          <p:cNvSpPr txBox="1"/>
          <p:nvPr/>
        </p:nvSpPr>
        <p:spPr>
          <a:xfrm>
            <a:off x="137160" y="498710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BACK-END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6B1887-C3EB-D8A6-DD3A-ABC830326617}"/>
              </a:ext>
            </a:extLst>
          </p:cNvPr>
          <p:cNvSpPr/>
          <p:nvPr/>
        </p:nvSpPr>
        <p:spPr>
          <a:xfrm>
            <a:off x="9281160" y="195299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Thiết</a:t>
            </a:r>
            <a:r>
              <a:rPr lang="en-US" sz="2000" b="1" dirty="0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kê</a:t>
            </a:r>
            <a:r>
              <a:rPr lang="en-US" sz="2000" b="1" dirty="0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́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32F274-C88B-BE5E-38CE-C8A2462EDB5B}"/>
              </a:ext>
            </a:extLst>
          </p:cNvPr>
          <p:cNvSpPr/>
          <p:nvPr/>
        </p:nvSpPr>
        <p:spPr>
          <a:xfrm>
            <a:off x="9349108" y="2168241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Truy vấn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066DC7-060C-A613-3DAA-B01FA826B02B}"/>
              </a:ext>
            </a:extLst>
          </p:cNvPr>
          <p:cNvSpPr/>
          <p:nvPr/>
        </p:nvSpPr>
        <p:spPr>
          <a:xfrm>
            <a:off x="9349108" y="4298384"/>
            <a:ext cx="2600960" cy="807016"/>
          </a:xfrm>
          <a:prstGeom prst="round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Thao tác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47420-FEC2-442A-F386-82C33DE452CC}"/>
              </a:ext>
            </a:extLst>
          </p:cNvPr>
          <p:cNvSpPr txBox="1"/>
          <p:nvPr/>
        </p:nvSpPr>
        <p:spPr>
          <a:xfrm>
            <a:off x="3200375" y="5794120"/>
            <a:ext cx="4420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Ngôn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ngư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̃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cơ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sơ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̉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dư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̃ </a:t>
            </a:r>
            <a:r>
              <a:rPr lang="en-US" sz="24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liệu</a:t>
            </a:r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: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E4FA95A-6264-D0F4-F46E-877E99136C04}"/>
              </a:ext>
            </a:extLst>
          </p:cNvPr>
          <p:cNvSpPr/>
          <p:nvPr/>
        </p:nvSpPr>
        <p:spPr>
          <a:xfrm>
            <a:off x="13417812" y="1002315"/>
            <a:ext cx="561340" cy="34671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4FDB0-D23E-5064-74C5-496F3EB97600}"/>
              </a:ext>
            </a:extLst>
          </p:cNvPr>
          <p:cNvSpPr txBox="1"/>
          <p:nvPr/>
        </p:nvSpPr>
        <p:spPr>
          <a:xfrm>
            <a:off x="12786494" y="2366533"/>
            <a:ext cx="1922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DATABASE</a:t>
            </a:r>
          </a:p>
          <a:p>
            <a:r>
              <a:rPr lang="en-US" sz="1800" b="1" i="1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Quanlyhocsinh</a:t>
            </a:r>
            <a:endParaRPr lang="en-US" sz="1800" b="1" i="1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pic>
        <p:nvPicPr>
          <p:cNvPr id="12" name="Picture 2" descr="SQL Database | Custom software | Netgen">
            <a:extLst>
              <a:ext uri="{FF2B5EF4-FFF2-40B4-BE49-F238E27FC236}">
                <a16:creationId xmlns:a16="http://schemas.microsoft.com/office/drawing/2014/main" id="{9572D817-C463-0C8D-EF68-0B265AA3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576" y="6344955"/>
            <a:ext cx="1631168" cy="16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152AA-E3A3-F053-1B43-295B3F229682}"/>
              </a:ext>
            </a:extLst>
          </p:cNvPr>
          <p:cNvSpPr txBox="1"/>
          <p:nvPr/>
        </p:nvSpPr>
        <p:spPr>
          <a:xfrm>
            <a:off x="2220351" y="-1922585"/>
            <a:ext cx="4977618" cy="158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TRAO ĐỔI THÔNG TIN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E4E1057-DB58-D8EA-F061-0A07FE9DD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98" y="12373391"/>
            <a:ext cx="2282190" cy="228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Google Meet - Online Video Calls, Meetings and Conferencing">
            <a:extLst>
              <a:ext uri="{FF2B5EF4-FFF2-40B4-BE49-F238E27FC236}">
                <a16:creationId xmlns:a16="http://schemas.microsoft.com/office/drawing/2014/main" id="{083B5580-5408-749C-BC48-B6A59A2D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20" y="16236849"/>
            <a:ext cx="2682238" cy="26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alf Frame 15">
            <a:extLst>
              <a:ext uri="{FF2B5EF4-FFF2-40B4-BE49-F238E27FC236}">
                <a16:creationId xmlns:a16="http://schemas.microsoft.com/office/drawing/2014/main" id="{BC79CBAA-000D-DD1C-A575-F3218851F08F}"/>
              </a:ext>
            </a:extLst>
          </p:cNvPr>
          <p:cNvSpPr/>
          <p:nvPr/>
        </p:nvSpPr>
        <p:spPr>
          <a:xfrm rot="2721323">
            <a:off x="658212" y="7425564"/>
            <a:ext cx="781734" cy="78173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D11C652F-32FC-F14B-1D97-7864D161F383}"/>
              </a:ext>
            </a:extLst>
          </p:cNvPr>
          <p:cNvSpPr/>
          <p:nvPr/>
        </p:nvSpPr>
        <p:spPr>
          <a:xfrm rot="2721323">
            <a:off x="7702220" y="5708818"/>
            <a:ext cx="781734" cy="78173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E299237F-7B64-3771-1702-F5F0E9051AE3}"/>
              </a:ext>
            </a:extLst>
          </p:cNvPr>
          <p:cNvSpPr/>
          <p:nvPr/>
        </p:nvSpPr>
        <p:spPr>
          <a:xfrm rot="2721323">
            <a:off x="5676960" y="6661638"/>
            <a:ext cx="1044500" cy="1107548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3F8E0780-123A-44D4-3644-CA023A3570E5}"/>
              </a:ext>
            </a:extLst>
          </p:cNvPr>
          <p:cNvSpPr/>
          <p:nvPr/>
        </p:nvSpPr>
        <p:spPr>
          <a:xfrm rot="2721323">
            <a:off x="2819859" y="8724712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84CFC527-9AE9-F920-B9FB-385D0C182185}"/>
              </a:ext>
            </a:extLst>
          </p:cNvPr>
          <p:cNvSpPr/>
          <p:nvPr/>
        </p:nvSpPr>
        <p:spPr>
          <a:xfrm rot="2721323">
            <a:off x="3058660" y="5910226"/>
            <a:ext cx="463392" cy="49136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2A0E38EE-177F-9890-0814-5A8C63183C9D}"/>
              </a:ext>
            </a:extLst>
          </p:cNvPr>
          <p:cNvSpPr/>
          <p:nvPr/>
        </p:nvSpPr>
        <p:spPr>
          <a:xfrm rot="2721323">
            <a:off x="651107" y="12193352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AFACE7C3-F4F5-C0FA-FC86-4EB4A1D59B82}"/>
              </a:ext>
            </a:extLst>
          </p:cNvPr>
          <p:cNvSpPr/>
          <p:nvPr/>
        </p:nvSpPr>
        <p:spPr>
          <a:xfrm rot="2721323">
            <a:off x="7813850" y="13179776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68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853BB495-291A-1A8E-FEBF-1BBD0F074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152B90-3696-616C-6B7F-ED8A66F0DCAB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TRAO ĐỔI THÔNG TIN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3B8F97B-4918-757E-F3B1-10251BDE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10" y="1430655"/>
            <a:ext cx="2282190" cy="228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Meet - Online Video Calls, Meetings and Conferencing">
            <a:extLst>
              <a:ext uri="{FF2B5EF4-FFF2-40B4-BE49-F238E27FC236}">
                <a16:creationId xmlns:a16="http://schemas.microsoft.com/office/drawing/2014/main" id="{1736A3FB-BF24-56DE-C633-8B4C297F8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2" y="1230631"/>
            <a:ext cx="2682238" cy="26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B8D14-A339-97C4-F03A-88C6E00D3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86923-C0EF-6882-4E3D-F552D4C3B7C9}"/>
              </a:ext>
            </a:extLst>
          </p:cNvPr>
          <p:cNvSpPr txBox="1"/>
          <p:nvPr/>
        </p:nvSpPr>
        <p:spPr>
          <a:xfrm>
            <a:off x="2453383" y="-2344812"/>
            <a:ext cx="4592320" cy="2128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C</a:t>
            </a:r>
            <a:r>
              <a:rPr lang="en-US" sz="60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ÔNG CỤ SỬ DỤNG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4" name="Half Frame 3">
            <a:extLst>
              <a:ext uri="{FF2B5EF4-FFF2-40B4-BE49-F238E27FC236}">
                <a16:creationId xmlns:a16="http://schemas.microsoft.com/office/drawing/2014/main" id="{F0C80F46-2E80-36BA-2E30-DC4760ADD875}"/>
              </a:ext>
            </a:extLst>
          </p:cNvPr>
          <p:cNvSpPr/>
          <p:nvPr/>
        </p:nvSpPr>
        <p:spPr>
          <a:xfrm rot="2721323">
            <a:off x="104806" y="-8458068"/>
            <a:ext cx="781734" cy="78173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Half Frame 4">
            <a:extLst>
              <a:ext uri="{FF2B5EF4-FFF2-40B4-BE49-F238E27FC236}">
                <a16:creationId xmlns:a16="http://schemas.microsoft.com/office/drawing/2014/main" id="{1DE2CB5B-D387-29D3-4194-6DA2748A812E}"/>
              </a:ext>
            </a:extLst>
          </p:cNvPr>
          <p:cNvSpPr/>
          <p:nvPr/>
        </p:nvSpPr>
        <p:spPr>
          <a:xfrm rot="2721323">
            <a:off x="7148814" y="-10174814"/>
            <a:ext cx="781734" cy="78173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Half Frame 5">
            <a:extLst>
              <a:ext uri="{FF2B5EF4-FFF2-40B4-BE49-F238E27FC236}">
                <a16:creationId xmlns:a16="http://schemas.microsoft.com/office/drawing/2014/main" id="{8789BF31-1C07-4BD9-7F04-5BDE9F264D61}"/>
              </a:ext>
            </a:extLst>
          </p:cNvPr>
          <p:cNvSpPr/>
          <p:nvPr/>
        </p:nvSpPr>
        <p:spPr>
          <a:xfrm rot="2721323">
            <a:off x="5123554" y="-9221994"/>
            <a:ext cx="1044500" cy="1107548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1126F83C-9B30-DC72-59CE-7ADD6E69611E}"/>
              </a:ext>
            </a:extLst>
          </p:cNvPr>
          <p:cNvSpPr/>
          <p:nvPr/>
        </p:nvSpPr>
        <p:spPr>
          <a:xfrm rot="2721323">
            <a:off x="2266453" y="-7158920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1C12F39E-85AB-B4B6-3031-C9ADB0D0CB6F}"/>
              </a:ext>
            </a:extLst>
          </p:cNvPr>
          <p:cNvSpPr/>
          <p:nvPr/>
        </p:nvSpPr>
        <p:spPr>
          <a:xfrm rot="2721323">
            <a:off x="2505254" y="-9973406"/>
            <a:ext cx="463392" cy="49136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FDE808BC-EAC0-CF18-03DA-AFCAAF4A3884}"/>
              </a:ext>
            </a:extLst>
          </p:cNvPr>
          <p:cNvSpPr/>
          <p:nvPr/>
        </p:nvSpPr>
        <p:spPr>
          <a:xfrm rot="2721323">
            <a:off x="97701" y="-3690280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Half Frame 10">
            <a:extLst>
              <a:ext uri="{FF2B5EF4-FFF2-40B4-BE49-F238E27FC236}">
                <a16:creationId xmlns:a16="http://schemas.microsoft.com/office/drawing/2014/main" id="{6B60D5F1-D454-5FBD-BE24-DC650FA0CE49}"/>
              </a:ext>
            </a:extLst>
          </p:cNvPr>
          <p:cNvSpPr/>
          <p:nvPr/>
        </p:nvSpPr>
        <p:spPr>
          <a:xfrm rot="2721323">
            <a:off x="7260444" y="-2703856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FB3CC-6FD3-32FB-EA29-9098C5E75AFD}"/>
              </a:ext>
            </a:extLst>
          </p:cNvPr>
          <p:cNvSpPr txBox="1"/>
          <p:nvPr/>
        </p:nvSpPr>
        <p:spPr>
          <a:xfrm>
            <a:off x="0" y="5529298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LƯU TRỮ TÀI LIỆU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pic>
        <p:nvPicPr>
          <p:cNvPr id="13" name="Picture 2" descr="Google Drive - Wikipedia">
            <a:extLst>
              <a:ext uri="{FF2B5EF4-FFF2-40B4-BE49-F238E27FC236}">
                <a16:creationId xmlns:a16="http://schemas.microsoft.com/office/drawing/2014/main" id="{150E5C24-B0E9-7C9A-8600-BC0A13D1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08" y="6813553"/>
            <a:ext cx="2549113" cy="22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27 Best draw.io Alternatives - Reviews, Features, Pros &amp; Cons -  Alternative.me">
            <a:extLst>
              <a:ext uri="{FF2B5EF4-FFF2-40B4-BE49-F238E27FC236}">
                <a16:creationId xmlns:a16="http://schemas.microsoft.com/office/drawing/2014/main" id="{C232CFC6-3982-D74C-BB8F-B8DC3D366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4" b="36917"/>
          <a:stretch>
            <a:fillRect/>
          </a:stretch>
        </p:blipFill>
        <p:spPr bwMode="auto">
          <a:xfrm>
            <a:off x="3733800" y="10235822"/>
            <a:ext cx="5143500" cy="136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198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B533690F-C936-13A8-2C2C-92D78ADE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C21864-C689-0EA5-9DEA-F52E30DF9D9E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LƯU TRỮ TÀI LIỆU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pic>
        <p:nvPicPr>
          <p:cNvPr id="8194" name="Picture 2" descr="Google Drive - Wikipedia">
            <a:extLst>
              <a:ext uri="{FF2B5EF4-FFF2-40B4-BE49-F238E27FC236}">
                <a16:creationId xmlns:a16="http://schemas.microsoft.com/office/drawing/2014/main" id="{B663F14D-F6B9-CD98-F9D7-009FFC9CE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143" y="1432560"/>
            <a:ext cx="2549113" cy="22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27 Best draw.io Alternatives - Reviews, Features, Pros &amp; Cons -  Alternative.me">
            <a:extLst>
              <a:ext uri="{FF2B5EF4-FFF2-40B4-BE49-F238E27FC236}">
                <a16:creationId xmlns:a16="http://schemas.microsoft.com/office/drawing/2014/main" id="{DDA36978-3F98-3249-45A2-291D8CBD2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4" b="36917"/>
          <a:stretch>
            <a:fillRect/>
          </a:stretch>
        </p:blipFill>
        <p:spPr bwMode="auto">
          <a:xfrm>
            <a:off x="4000500" y="1889760"/>
            <a:ext cx="5143500" cy="136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36D7F-2CB4-6339-8E52-5371FE9E5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FAC67-12B4-38D4-73E7-2DB9D3B77662}"/>
              </a:ext>
            </a:extLst>
          </p:cNvPr>
          <p:cNvSpPr txBox="1"/>
          <p:nvPr/>
        </p:nvSpPr>
        <p:spPr>
          <a:xfrm>
            <a:off x="2220351" y="-1922585"/>
            <a:ext cx="4977618" cy="158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TRAO ĐỔI THÔNG TIN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E1DB695-AFFF-4E69-B25B-F02CDE48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3687" y="971550"/>
            <a:ext cx="2282190" cy="228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oogle Meet - Online Video Calls, Meetings and Conferencing">
            <a:extLst>
              <a:ext uri="{FF2B5EF4-FFF2-40B4-BE49-F238E27FC236}">
                <a16:creationId xmlns:a16="http://schemas.microsoft.com/office/drawing/2014/main" id="{6D6F06C2-C5EF-F22F-BF13-25BA75E0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305" y="771526"/>
            <a:ext cx="2682238" cy="26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oogle sheets Tips] Giới hạn quyền truy cập và chỉnh sửa dữ liệu – Phần 1 |  Text of Relipa">
            <a:extLst>
              <a:ext uri="{FF2B5EF4-FFF2-40B4-BE49-F238E27FC236}">
                <a16:creationId xmlns:a16="http://schemas.microsoft.com/office/drawing/2014/main" id="{D7CC8E04-E42B-F399-799B-1A00C46F4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0" y="9118555"/>
            <a:ext cx="3469957" cy="317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ow To Use Google Docs For Collaborative Work. – EDTECH 4 BEGINNERS">
            <a:extLst>
              <a:ext uri="{FF2B5EF4-FFF2-40B4-BE49-F238E27FC236}">
                <a16:creationId xmlns:a16="http://schemas.microsoft.com/office/drawing/2014/main" id="{3F6C66E1-DAF4-FC7B-D03D-92B1D64B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90" y="6591935"/>
            <a:ext cx="3185159" cy="319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E817F9-2EF9-F4A3-7BA9-16063696BBD2}"/>
              </a:ext>
            </a:extLst>
          </p:cNvPr>
          <p:cNvSpPr txBox="1"/>
          <p:nvPr/>
        </p:nvSpPr>
        <p:spPr>
          <a:xfrm>
            <a:off x="-25" y="5607731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LƯU TIẾN ĐỘ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2154517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9C76D589-8842-31AB-5C1B-D9C9A68BF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153E27-7B63-847D-C404-4A02275FF3CE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LƯU TIẾN ĐỘ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pic>
        <p:nvPicPr>
          <p:cNvPr id="7170" name="Picture 2" descr="Google sheets Tips] Giới hạn quyền truy cập và chỉnh sửa dữ liệu – Phần 1 |  Text of Relipa">
            <a:extLst>
              <a:ext uri="{FF2B5EF4-FFF2-40B4-BE49-F238E27FC236}">
                <a16:creationId xmlns:a16="http://schemas.microsoft.com/office/drawing/2014/main" id="{4C61D2DD-A0AF-BF07-21D4-5F3ADC01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3" y="986490"/>
            <a:ext cx="3469957" cy="317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w To Use Google Docs For Collaborative Work. – EDTECH 4 BEGINNERS">
            <a:extLst>
              <a:ext uri="{FF2B5EF4-FFF2-40B4-BE49-F238E27FC236}">
                <a16:creationId xmlns:a16="http://schemas.microsoft.com/office/drawing/2014/main" id="{D4FA2A8C-BFA2-2EC5-4DEC-375EBE279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62" y="986490"/>
            <a:ext cx="3185159" cy="319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C62C2-801B-1E68-0129-25FED6734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78123-2937-E073-F5AC-150976972BDC}"/>
              </a:ext>
            </a:extLst>
          </p:cNvPr>
          <p:cNvSpPr txBox="1"/>
          <p:nvPr/>
        </p:nvSpPr>
        <p:spPr>
          <a:xfrm>
            <a:off x="0" y="-1229935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LƯU TRỮ TÀI LIỆU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pic>
        <p:nvPicPr>
          <p:cNvPr id="5" name="Picture 2" descr="Google Drive - Wikipedia">
            <a:extLst>
              <a:ext uri="{FF2B5EF4-FFF2-40B4-BE49-F238E27FC236}">
                <a16:creationId xmlns:a16="http://schemas.microsoft.com/office/drawing/2014/main" id="{11A2F2D0-5458-FA65-59F9-7D90D17D2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4137" y="1131270"/>
            <a:ext cx="2549113" cy="22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27 Best draw.io Alternatives - Reviews, Features, Pros &amp; Cons -  Alternative.me">
            <a:extLst>
              <a:ext uri="{FF2B5EF4-FFF2-40B4-BE49-F238E27FC236}">
                <a16:creationId xmlns:a16="http://schemas.microsoft.com/office/drawing/2014/main" id="{EB68D534-5327-083B-36D0-A36DDBBE7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4" b="36917"/>
          <a:stretch>
            <a:fillRect/>
          </a:stretch>
        </p:blipFill>
        <p:spPr bwMode="auto">
          <a:xfrm>
            <a:off x="10828020" y="1899541"/>
            <a:ext cx="5143500" cy="136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D4E0EB-2B12-C931-B225-4E0670DB77AA}"/>
              </a:ext>
            </a:extLst>
          </p:cNvPr>
          <p:cNvSpPr txBox="1"/>
          <p:nvPr/>
        </p:nvSpPr>
        <p:spPr>
          <a:xfrm>
            <a:off x="-25" y="5660459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MÔI TRƯỜNG PHÁT TRIỂN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pic>
        <p:nvPicPr>
          <p:cNvPr id="8" name="Picture 8" descr="MySQL là gì? - Học MySQL online - Viettuts">
            <a:extLst>
              <a:ext uri="{FF2B5EF4-FFF2-40B4-BE49-F238E27FC236}">
                <a16:creationId xmlns:a16="http://schemas.microsoft.com/office/drawing/2014/main" id="{92EA4F77-A866-B7E7-AEC7-B097BD842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15" y="11285696"/>
            <a:ext cx="4109986" cy="171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Visual Studio - Wikipedia">
            <a:extLst>
              <a:ext uri="{FF2B5EF4-FFF2-40B4-BE49-F238E27FC236}">
                <a16:creationId xmlns:a16="http://schemas.microsoft.com/office/drawing/2014/main" id="{EEB93584-0258-3643-D036-C443F306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" y="6467475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Half Frame 16">
            <a:extLst>
              <a:ext uri="{FF2B5EF4-FFF2-40B4-BE49-F238E27FC236}">
                <a16:creationId xmlns:a16="http://schemas.microsoft.com/office/drawing/2014/main" id="{44CEA49F-0613-36AE-B3F0-5E2F663275EF}"/>
              </a:ext>
            </a:extLst>
          </p:cNvPr>
          <p:cNvSpPr/>
          <p:nvPr/>
        </p:nvSpPr>
        <p:spPr>
          <a:xfrm rot="2721323">
            <a:off x="658212" y="7425564"/>
            <a:ext cx="781734" cy="78173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6EB39099-1E6A-7293-33F8-C012A36E62A3}"/>
              </a:ext>
            </a:extLst>
          </p:cNvPr>
          <p:cNvSpPr/>
          <p:nvPr/>
        </p:nvSpPr>
        <p:spPr>
          <a:xfrm rot="2721323">
            <a:off x="7702220" y="5708818"/>
            <a:ext cx="781734" cy="78173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DE04DE71-4ECF-5B10-645B-5C1DC66C91AF}"/>
              </a:ext>
            </a:extLst>
          </p:cNvPr>
          <p:cNvSpPr/>
          <p:nvPr/>
        </p:nvSpPr>
        <p:spPr>
          <a:xfrm rot="2721323">
            <a:off x="5676960" y="6661638"/>
            <a:ext cx="1044500" cy="1107548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9394BB76-FBBF-CB05-BE65-2AA42CF729BF}"/>
              </a:ext>
            </a:extLst>
          </p:cNvPr>
          <p:cNvSpPr/>
          <p:nvPr/>
        </p:nvSpPr>
        <p:spPr>
          <a:xfrm rot="2721323">
            <a:off x="2819859" y="8724712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F7E585DC-C945-C41D-B07A-9131253D0AF4}"/>
              </a:ext>
            </a:extLst>
          </p:cNvPr>
          <p:cNvSpPr/>
          <p:nvPr/>
        </p:nvSpPr>
        <p:spPr>
          <a:xfrm rot="2721323">
            <a:off x="3058660" y="5910226"/>
            <a:ext cx="463392" cy="49136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5D02E74B-253D-E22F-C6A3-2D2C597F9F72}"/>
              </a:ext>
            </a:extLst>
          </p:cNvPr>
          <p:cNvSpPr/>
          <p:nvPr/>
        </p:nvSpPr>
        <p:spPr>
          <a:xfrm rot="2721323">
            <a:off x="651107" y="12193352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Half Frame 22">
            <a:extLst>
              <a:ext uri="{FF2B5EF4-FFF2-40B4-BE49-F238E27FC236}">
                <a16:creationId xmlns:a16="http://schemas.microsoft.com/office/drawing/2014/main" id="{D15D93A4-1DCA-C445-B8AB-5515EAEA44CD}"/>
              </a:ext>
            </a:extLst>
          </p:cNvPr>
          <p:cNvSpPr/>
          <p:nvPr/>
        </p:nvSpPr>
        <p:spPr>
          <a:xfrm rot="2721323">
            <a:off x="7813850" y="13179776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70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6AC7E08-0AB2-03F8-E5E7-A61D18A3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1EC11F-FF91-0CBE-4E82-02B9BF0215CC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MÔI TRƯỜNG PHÁT TRIỂN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pic>
        <p:nvPicPr>
          <p:cNvPr id="6152" name="Picture 8" descr="MySQL là gì? - Học MySQL online - Viettuts">
            <a:extLst>
              <a:ext uri="{FF2B5EF4-FFF2-40B4-BE49-F238E27FC236}">
                <a16:creationId xmlns:a16="http://schemas.microsoft.com/office/drawing/2014/main" id="{17FB0733-37DE-E38E-4B88-3E06BF48C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14976"/>
            <a:ext cx="4109986" cy="171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Visual Studio - Wikipedia">
            <a:extLst>
              <a:ext uri="{FF2B5EF4-FFF2-40B4-BE49-F238E27FC236}">
                <a16:creationId xmlns:a16="http://schemas.microsoft.com/office/drawing/2014/main" id="{DD043332-77E8-B79C-0AB2-00F7B7529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" y="1285875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2C3EC-F26C-D1EF-5EE8-589984613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8CD57-CFB4-F7CA-29CF-1D3BF6746ECA}"/>
              </a:ext>
            </a:extLst>
          </p:cNvPr>
          <p:cNvSpPr txBox="1"/>
          <p:nvPr/>
        </p:nvSpPr>
        <p:spPr>
          <a:xfrm>
            <a:off x="0" y="-1076883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LƯU TIẾN ĐỘ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pic>
        <p:nvPicPr>
          <p:cNvPr id="4" name="Picture 2" descr="Google sheets Tips] Giới hạn quyền truy cập và chỉnh sửa dữ liệu – Phần 1 |  Text of Relipa">
            <a:extLst>
              <a:ext uri="{FF2B5EF4-FFF2-40B4-BE49-F238E27FC236}">
                <a16:creationId xmlns:a16="http://schemas.microsoft.com/office/drawing/2014/main" id="{3EA1C9C0-F861-F5DA-C7ED-E42DE1821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0677" y="1006053"/>
            <a:ext cx="3469957" cy="317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w To Use Google Docs For Collaborative Work. – EDTECH 4 BEGINNERS">
            <a:extLst>
              <a:ext uri="{FF2B5EF4-FFF2-40B4-BE49-F238E27FC236}">
                <a16:creationId xmlns:a16="http://schemas.microsoft.com/office/drawing/2014/main" id="{3909AAE5-3E7C-DB8D-CA3A-575DAC616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562" y="1006053"/>
            <a:ext cx="3185159" cy="319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F203A-8406-A707-7D28-60FE1FA0E296}"/>
              </a:ext>
            </a:extLst>
          </p:cNvPr>
          <p:cNvSpPr txBox="1"/>
          <p:nvPr/>
        </p:nvSpPr>
        <p:spPr>
          <a:xfrm>
            <a:off x="0" y="6505009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QUẢN LÝ MÃ NGUỒN</a:t>
            </a:r>
          </a:p>
        </p:txBody>
      </p:sp>
      <p:pic>
        <p:nvPicPr>
          <p:cNvPr id="8" name="Picture 2" descr="What is GitHub? Beginner Guide For GitHub | by Ishara Madusanka | MS Club  of SLIIT | Medium">
            <a:extLst>
              <a:ext uri="{FF2B5EF4-FFF2-40B4-BE49-F238E27FC236}">
                <a16:creationId xmlns:a16="http://schemas.microsoft.com/office/drawing/2014/main" id="{BF82E631-4458-DC3A-A4E1-3528D951C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5010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alf Frame 15">
            <a:extLst>
              <a:ext uri="{FF2B5EF4-FFF2-40B4-BE49-F238E27FC236}">
                <a16:creationId xmlns:a16="http://schemas.microsoft.com/office/drawing/2014/main" id="{3DE9A41E-FC31-B674-E647-A15BDF7C644A}"/>
              </a:ext>
            </a:extLst>
          </p:cNvPr>
          <p:cNvSpPr/>
          <p:nvPr/>
        </p:nvSpPr>
        <p:spPr>
          <a:xfrm rot="2721323">
            <a:off x="104806" y="-8458068"/>
            <a:ext cx="781734" cy="78173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67ED750C-8E92-1952-FF61-6072358FA5EB}"/>
              </a:ext>
            </a:extLst>
          </p:cNvPr>
          <p:cNvSpPr/>
          <p:nvPr/>
        </p:nvSpPr>
        <p:spPr>
          <a:xfrm rot="2721323">
            <a:off x="7148814" y="-10174814"/>
            <a:ext cx="781734" cy="78173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id="{73AD9A54-0C74-99F9-3449-C54129953AD9}"/>
              </a:ext>
            </a:extLst>
          </p:cNvPr>
          <p:cNvSpPr/>
          <p:nvPr/>
        </p:nvSpPr>
        <p:spPr>
          <a:xfrm rot="2721323">
            <a:off x="5123554" y="-9221994"/>
            <a:ext cx="1044500" cy="1107548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75FCFFEF-5484-C730-2C10-F9A2932E4C5B}"/>
              </a:ext>
            </a:extLst>
          </p:cNvPr>
          <p:cNvSpPr/>
          <p:nvPr/>
        </p:nvSpPr>
        <p:spPr>
          <a:xfrm rot="2721323">
            <a:off x="2266453" y="-7158920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id="{3E5BAB1E-1C99-71B9-D9F6-C970BC070090}"/>
              </a:ext>
            </a:extLst>
          </p:cNvPr>
          <p:cNvSpPr/>
          <p:nvPr/>
        </p:nvSpPr>
        <p:spPr>
          <a:xfrm rot="2721323">
            <a:off x="2505254" y="-9973406"/>
            <a:ext cx="463392" cy="491364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id="{A30BF242-08C1-9CD3-530E-CA9C06BE3262}"/>
              </a:ext>
            </a:extLst>
          </p:cNvPr>
          <p:cNvSpPr/>
          <p:nvPr/>
        </p:nvSpPr>
        <p:spPr>
          <a:xfrm rot="2721323">
            <a:off x="97701" y="-3690280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Half Frame 21">
            <a:extLst>
              <a:ext uri="{FF2B5EF4-FFF2-40B4-BE49-F238E27FC236}">
                <a16:creationId xmlns:a16="http://schemas.microsoft.com/office/drawing/2014/main" id="{DB31519E-F628-F08F-80F0-701D40CF9EC5}"/>
              </a:ext>
            </a:extLst>
          </p:cNvPr>
          <p:cNvSpPr/>
          <p:nvPr/>
        </p:nvSpPr>
        <p:spPr>
          <a:xfrm rot="2721323">
            <a:off x="7260444" y="-2703856"/>
            <a:ext cx="677209" cy="718087"/>
          </a:xfrm>
          <a:prstGeom prst="halfFrame">
            <a:avLst>
              <a:gd name="adj1" fmla="val 22556"/>
              <a:gd name="adj2" fmla="val 2283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97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669BEF8F-9B5D-31A0-4C8C-A5F4E3263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D8516B-11D2-31D0-2626-DC8D3158C05A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QUẢN LÝ MÃ NGUỒN</a:t>
            </a:r>
          </a:p>
        </p:txBody>
      </p:sp>
      <p:pic>
        <p:nvPicPr>
          <p:cNvPr id="11266" name="Picture 2" descr="What is GitHub? Beginner Guide For GitHub | by Ishara Madusanka | MS Club  of SLIIT | Medium">
            <a:extLst>
              <a:ext uri="{FF2B5EF4-FFF2-40B4-BE49-F238E27FC236}">
                <a16:creationId xmlns:a16="http://schemas.microsoft.com/office/drawing/2014/main" id="{C46A786B-A723-5CAE-5263-385FB181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6DB7E-9BB3-7B3D-711B-96B309B38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ECACE-103B-EE61-C8C0-B227AEFE7AC2}"/>
              </a:ext>
            </a:extLst>
          </p:cNvPr>
          <p:cNvSpPr txBox="1"/>
          <p:nvPr/>
        </p:nvSpPr>
        <p:spPr>
          <a:xfrm>
            <a:off x="-190099" y="-2207781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MÔI TRƯỜNG PHÁT TRIỂN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pic>
        <p:nvPicPr>
          <p:cNvPr id="5" name="Picture 8" descr="MySQL là gì? - Học MySQL online - Viettuts">
            <a:extLst>
              <a:ext uri="{FF2B5EF4-FFF2-40B4-BE49-F238E27FC236}">
                <a16:creationId xmlns:a16="http://schemas.microsoft.com/office/drawing/2014/main" id="{90F94AEC-5CF8-CF1C-4837-7D96D446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955" y="1714976"/>
            <a:ext cx="4109986" cy="171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Visual Studio - Wikipedia">
            <a:extLst>
              <a:ext uri="{FF2B5EF4-FFF2-40B4-BE49-F238E27FC236}">
                <a16:creationId xmlns:a16="http://schemas.microsoft.com/office/drawing/2014/main" id="{1C661CAF-8093-1791-F6AE-3452B6AD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87390" y="1285875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12;p67">
            <a:extLst>
              <a:ext uri="{FF2B5EF4-FFF2-40B4-BE49-F238E27FC236}">
                <a16:creationId xmlns:a16="http://schemas.microsoft.com/office/drawing/2014/main" id="{20C72EF7-221C-7FA9-62B0-99241417DEB9}"/>
              </a:ext>
            </a:extLst>
          </p:cNvPr>
          <p:cNvSpPr txBox="1">
            <a:spLocks/>
          </p:cNvSpPr>
          <p:nvPr/>
        </p:nvSpPr>
        <p:spPr>
          <a:xfrm>
            <a:off x="569619" y="6241894"/>
            <a:ext cx="19950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de"/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FA289-7270-E184-B270-E3EC6360A2EE}"/>
              </a:ext>
            </a:extLst>
          </p:cNvPr>
          <p:cNvSpPr txBox="1"/>
          <p:nvPr/>
        </p:nvSpPr>
        <p:spPr>
          <a:xfrm>
            <a:off x="2975221" y="6166396"/>
            <a:ext cx="5436310" cy="10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KẾT QUẢ</a:t>
            </a:r>
          </a:p>
        </p:txBody>
      </p:sp>
    </p:spTree>
    <p:extLst>
      <p:ext uri="{BB962C8B-B14F-4D97-AF65-F5344CB8AC3E}">
        <p14:creationId xmlns:p14="http://schemas.microsoft.com/office/powerpoint/2010/main" val="1767934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6791EF28-A672-DB06-8C82-F30CFDD89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7">
            <a:extLst>
              <a:ext uri="{FF2B5EF4-FFF2-40B4-BE49-F238E27FC236}">
                <a16:creationId xmlns:a16="http://schemas.microsoft.com/office/drawing/2014/main" id="{3E88A530-F6B7-4838-4D6D-7E581460BCE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7527" y="1787125"/>
            <a:ext cx="1995000" cy="9159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05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3B6CE-14C1-1235-CEFB-8996FCFB9239}"/>
              </a:ext>
            </a:extLst>
          </p:cNvPr>
          <p:cNvSpPr txBox="1"/>
          <p:nvPr/>
        </p:nvSpPr>
        <p:spPr>
          <a:xfrm>
            <a:off x="3233129" y="1711627"/>
            <a:ext cx="5436310" cy="10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KẾT QUẢ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C564A2-AF50-24FC-442F-69B0F6D3D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65F21-3A51-AF16-87F9-A129012A9CB4}"/>
              </a:ext>
            </a:extLst>
          </p:cNvPr>
          <p:cNvSpPr txBox="1"/>
          <p:nvPr/>
        </p:nvSpPr>
        <p:spPr>
          <a:xfrm>
            <a:off x="0" y="-4196755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QUẢN LÝ MÃ NGUỒN</a:t>
            </a:r>
          </a:p>
        </p:txBody>
      </p:sp>
      <p:pic>
        <p:nvPicPr>
          <p:cNvPr id="4" name="Picture 2" descr="What is GitHub? Beginner Guide For GitHub | by Ishara Madusanka | MS Club  of SLIIT | Medium">
            <a:extLst>
              <a:ext uri="{FF2B5EF4-FFF2-40B4-BE49-F238E27FC236}">
                <a16:creationId xmlns:a16="http://schemas.microsoft.com/office/drawing/2014/main" id="{C956B913-2A17-250C-3C7C-021AD080B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3051664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17CE60-1FB3-5B3E-26FB-EFC1D8AA0FAC}"/>
              </a:ext>
            </a:extLst>
          </p:cNvPr>
          <p:cNvSpPr txBox="1"/>
          <p:nvPr/>
        </p:nvSpPr>
        <p:spPr>
          <a:xfrm>
            <a:off x="82037" y="56271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KẾT QUẢ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4FA8A3-2FB5-6C59-9A8C-118BE6139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259985"/>
              </p:ext>
            </p:extLst>
          </p:nvPr>
        </p:nvGraphicFramePr>
        <p:xfrm>
          <a:off x="3364499" y="6434200"/>
          <a:ext cx="2579076" cy="4827092"/>
        </p:xfrm>
        <a:graphic>
          <a:graphicData uri="http://schemas.openxmlformats.org/drawingml/2006/table">
            <a:tbl>
              <a:tblPr/>
              <a:tblGrid>
                <a:gridCol w="199527">
                  <a:extLst>
                    <a:ext uri="{9D8B030D-6E8A-4147-A177-3AD203B41FA5}">
                      <a16:colId xmlns:a16="http://schemas.microsoft.com/office/drawing/2014/main" val="1342146781"/>
                    </a:ext>
                  </a:extLst>
                </a:gridCol>
                <a:gridCol w="805499">
                  <a:extLst>
                    <a:ext uri="{9D8B030D-6E8A-4147-A177-3AD203B41FA5}">
                      <a16:colId xmlns:a16="http://schemas.microsoft.com/office/drawing/2014/main" val="433950678"/>
                    </a:ext>
                  </a:extLst>
                </a:gridCol>
                <a:gridCol w="676176">
                  <a:extLst>
                    <a:ext uri="{9D8B030D-6E8A-4147-A177-3AD203B41FA5}">
                      <a16:colId xmlns:a16="http://schemas.microsoft.com/office/drawing/2014/main" val="1495003136"/>
                    </a:ext>
                  </a:extLst>
                </a:gridCol>
                <a:gridCol w="897874">
                  <a:extLst>
                    <a:ext uri="{9D8B030D-6E8A-4147-A177-3AD203B41FA5}">
                      <a16:colId xmlns:a16="http://schemas.microsoft.com/office/drawing/2014/main" val="1875737767"/>
                    </a:ext>
                  </a:extLst>
                </a:gridCol>
              </a:tblGrid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STT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Chức năng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Mức độ hoàn thành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Vai trò sử dụng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104002"/>
                  </a:ext>
                </a:extLst>
              </a:tr>
              <a:tr h="309116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Đăng nhập / Đăng xuất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Học sinh, Giáo viên, 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3871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Thêm, xóa, sửa tài khoản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104289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Thay đổi quy định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969343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Tiếp nhận học sinh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52385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Tiếp nhận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543075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Quản lý lớp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vụ,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175032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Phân công môn dạy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456246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Quản lý điểm số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vụ,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773527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Nhận bảng điểm môn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vụ,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526089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 cứu học sinh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Học sinh, Giáo viên, 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545477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 cứu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161444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Báo cáo thống kê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Báo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cáo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theo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môn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học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kỳ</a:t>
                      </a:r>
                      <a:endParaRPr lang="en-US" sz="1000" dirty="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105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160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9B468B3-5816-D0B0-9F57-8FE028CEF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9235F0-935A-0884-F22D-8752AEB4202B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KẾT QUẢ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154569-5FA5-929F-B7E8-330C63EAC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789999"/>
              </p:ext>
            </p:extLst>
          </p:nvPr>
        </p:nvGraphicFramePr>
        <p:xfrm>
          <a:off x="1047508" y="947800"/>
          <a:ext cx="7048983" cy="3589472"/>
        </p:xfrm>
        <a:graphic>
          <a:graphicData uri="http://schemas.openxmlformats.org/drawingml/2006/table">
            <a:tbl>
              <a:tblPr/>
              <a:tblGrid>
                <a:gridCol w="545336">
                  <a:extLst>
                    <a:ext uri="{9D8B030D-6E8A-4147-A177-3AD203B41FA5}">
                      <a16:colId xmlns:a16="http://schemas.microsoft.com/office/drawing/2014/main" val="1342146781"/>
                    </a:ext>
                  </a:extLst>
                </a:gridCol>
                <a:gridCol w="2201544">
                  <a:extLst>
                    <a:ext uri="{9D8B030D-6E8A-4147-A177-3AD203B41FA5}">
                      <a16:colId xmlns:a16="http://schemas.microsoft.com/office/drawing/2014/main" val="433950678"/>
                    </a:ext>
                  </a:extLst>
                </a:gridCol>
                <a:gridCol w="1848086">
                  <a:extLst>
                    <a:ext uri="{9D8B030D-6E8A-4147-A177-3AD203B41FA5}">
                      <a16:colId xmlns:a16="http://schemas.microsoft.com/office/drawing/2014/main" val="1495003136"/>
                    </a:ext>
                  </a:extLst>
                </a:gridCol>
                <a:gridCol w="2454017">
                  <a:extLst>
                    <a:ext uri="{9D8B030D-6E8A-4147-A177-3AD203B41FA5}">
                      <a16:colId xmlns:a16="http://schemas.microsoft.com/office/drawing/2014/main" val="1875737767"/>
                    </a:ext>
                  </a:extLst>
                </a:gridCol>
              </a:tblGrid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STT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Chức năng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Mức độ hoàn thành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Vai trò sử dụng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104002"/>
                  </a:ext>
                </a:extLst>
              </a:tr>
              <a:tr h="309116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Đăng nhập / Đăng xuất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Học sinh, Giáo viên, 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3871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Thêm, xóa, sửa tài khoản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104289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Thay đổi quy định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969343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Tiếp nhận học sinh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52385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Tiếp nhận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543075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Quản lý lớp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vụ,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175032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Phân công môn dạy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456246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Quản lý điểm số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vụ,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773527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Nhận bảng điểm môn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vụ,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526089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 cứu học sinh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Học sinh, Giáo viên, 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545477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 cứu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161444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Báo cáo thống kê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Báo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cáo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theo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môn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học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kỳ</a:t>
                      </a:r>
                      <a:endParaRPr lang="en-US" sz="1000" dirty="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105293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F418F1C1-B840-CA4A-7885-D3D46129E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1063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CAAC74-42AF-223E-2A90-7EEF9F460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3" name="Google Shape;812;p67">
            <a:extLst>
              <a:ext uri="{FF2B5EF4-FFF2-40B4-BE49-F238E27FC236}">
                <a16:creationId xmlns:a16="http://schemas.microsoft.com/office/drawing/2014/main" id="{219938C0-249C-6BA8-C853-D3DD4D9E2A25}"/>
              </a:ext>
            </a:extLst>
          </p:cNvPr>
          <p:cNvSpPr txBox="1">
            <a:spLocks/>
          </p:cNvSpPr>
          <p:nvPr/>
        </p:nvSpPr>
        <p:spPr>
          <a:xfrm>
            <a:off x="356648" y="-1787568"/>
            <a:ext cx="19950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de"/>
              <a:t>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EF1E6-A3E5-DFB1-3D52-EE0D01A31471}"/>
              </a:ext>
            </a:extLst>
          </p:cNvPr>
          <p:cNvSpPr txBox="1"/>
          <p:nvPr/>
        </p:nvSpPr>
        <p:spPr>
          <a:xfrm>
            <a:off x="2762250" y="-1863066"/>
            <a:ext cx="5436310" cy="10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KẾT QUẢ</a:t>
            </a:r>
          </a:p>
        </p:txBody>
      </p:sp>
      <p:sp>
        <p:nvSpPr>
          <p:cNvPr id="7" name="Google Shape;812;p67">
            <a:extLst>
              <a:ext uri="{FF2B5EF4-FFF2-40B4-BE49-F238E27FC236}">
                <a16:creationId xmlns:a16="http://schemas.microsoft.com/office/drawing/2014/main" id="{9126287C-32BF-72DE-18E5-5A13D66C3BA2}"/>
              </a:ext>
            </a:extLst>
          </p:cNvPr>
          <p:cNvSpPr txBox="1">
            <a:spLocks/>
          </p:cNvSpPr>
          <p:nvPr/>
        </p:nvSpPr>
        <p:spPr>
          <a:xfrm>
            <a:off x="819818" y="6101218"/>
            <a:ext cx="19950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de" dirty="0"/>
              <a:t>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FDB12-6BD6-2DA4-9C43-CF9292A98B92}"/>
              </a:ext>
            </a:extLst>
          </p:cNvPr>
          <p:cNvSpPr txBox="1"/>
          <p:nvPr/>
        </p:nvSpPr>
        <p:spPr>
          <a:xfrm>
            <a:off x="3225420" y="6025720"/>
            <a:ext cx="5436310" cy="10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KẾT LUẬN</a:t>
            </a:r>
          </a:p>
        </p:txBody>
      </p:sp>
    </p:spTree>
    <p:extLst>
      <p:ext uri="{BB962C8B-B14F-4D97-AF65-F5344CB8AC3E}">
        <p14:creationId xmlns:p14="http://schemas.microsoft.com/office/powerpoint/2010/main" val="4149549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>
          <a:extLst>
            <a:ext uri="{FF2B5EF4-FFF2-40B4-BE49-F238E27FC236}">
              <a16:creationId xmlns:a16="http://schemas.microsoft.com/office/drawing/2014/main" id="{50710895-F0E5-7C00-946C-6B3511B7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7">
            <a:extLst>
              <a:ext uri="{FF2B5EF4-FFF2-40B4-BE49-F238E27FC236}">
                <a16:creationId xmlns:a16="http://schemas.microsoft.com/office/drawing/2014/main" id="{1E6B9DB3-1102-86F5-EEDD-A099390540B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7527" y="1787125"/>
            <a:ext cx="1995000" cy="9159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06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02035-B396-41EE-2401-180C873F2007}"/>
              </a:ext>
            </a:extLst>
          </p:cNvPr>
          <p:cNvSpPr txBox="1"/>
          <p:nvPr/>
        </p:nvSpPr>
        <p:spPr>
          <a:xfrm>
            <a:off x="3233129" y="1711627"/>
            <a:ext cx="5436310" cy="10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KẾT LUẬN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BAB23-8AD3-DC84-DB20-BD3B9B1AC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10907-5D74-3C46-4480-5BC4CAF4F64C}"/>
              </a:ext>
            </a:extLst>
          </p:cNvPr>
          <p:cNvSpPr txBox="1"/>
          <p:nvPr/>
        </p:nvSpPr>
        <p:spPr>
          <a:xfrm>
            <a:off x="82037" y="56271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KẾT QUẢ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196405-2D6F-16EF-78CF-18E469226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277303"/>
              </p:ext>
            </p:extLst>
          </p:nvPr>
        </p:nvGraphicFramePr>
        <p:xfrm>
          <a:off x="3364499" y="6434200"/>
          <a:ext cx="2579076" cy="4827092"/>
        </p:xfrm>
        <a:graphic>
          <a:graphicData uri="http://schemas.openxmlformats.org/drawingml/2006/table">
            <a:tbl>
              <a:tblPr/>
              <a:tblGrid>
                <a:gridCol w="199527">
                  <a:extLst>
                    <a:ext uri="{9D8B030D-6E8A-4147-A177-3AD203B41FA5}">
                      <a16:colId xmlns:a16="http://schemas.microsoft.com/office/drawing/2014/main" val="1342146781"/>
                    </a:ext>
                  </a:extLst>
                </a:gridCol>
                <a:gridCol w="805499">
                  <a:extLst>
                    <a:ext uri="{9D8B030D-6E8A-4147-A177-3AD203B41FA5}">
                      <a16:colId xmlns:a16="http://schemas.microsoft.com/office/drawing/2014/main" val="433950678"/>
                    </a:ext>
                  </a:extLst>
                </a:gridCol>
                <a:gridCol w="676176">
                  <a:extLst>
                    <a:ext uri="{9D8B030D-6E8A-4147-A177-3AD203B41FA5}">
                      <a16:colId xmlns:a16="http://schemas.microsoft.com/office/drawing/2014/main" val="1495003136"/>
                    </a:ext>
                  </a:extLst>
                </a:gridCol>
                <a:gridCol w="897874">
                  <a:extLst>
                    <a:ext uri="{9D8B030D-6E8A-4147-A177-3AD203B41FA5}">
                      <a16:colId xmlns:a16="http://schemas.microsoft.com/office/drawing/2014/main" val="1875737767"/>
                    </a:ext>
                  </a:extLst>
                </a:gridCol>
              </a:tblGrid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STT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Chức năng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Mức độ hoàn thành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Vai trò sử dụng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104002"/>
                  </a:ext>
                </a:extLst>
              </a:tr>
              <a:tr h="309116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Đăng nhập / Đăng xuất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Học sinh, Giáo viên, 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3871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Thêm, xóa, sửa tài khoản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104289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Thay đổi quy định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969343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Tiếp nhận học sinh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652385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Tiếp nhận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543075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Quản lý lớp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vụ,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175032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Phân công môn dạy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456246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Quản lý điểm số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vụ,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773527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Nhận bảng điểm môn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vụ,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526089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 cứu học sinh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Học sinh, Giáo viên, 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545477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Tra cứu giáo viên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Giáo vụ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161444"/>
                  </a:ext>
                </a:extLst>
              </a:tr>
              <a:tr h="273363"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Báo cáo thống kê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100%</a:t>
                      </a:r>
                      <a:endParaRPr lang="en-US" sz="100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Báo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cáo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theo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môn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,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học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kỳ</a:t>
                      </a:r>
                      <a:endParaRPr lang="en-US" sz="1000" dirty="0">
                        <a:effectLst/>
                      </a:endParaRPr>
                    </a:p>
                  </a:txBody>
                  <a:tcPr marL="43222" marR="43222" marT="43222" marB="43222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1052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C1E3326-DE00-43FD-A16E-4AE340866F4A}"/>
              </a:ext>
            </a:extLst>
          </p:cNvPr>
          <p:cNvSpPr txBox="1"/>
          <p:nvPr/>
        </p:nvSpPr>
        <p:spPr>
          <a:xfrm>
            <a:off x="2399865" y="6003249"/>
            <a:ext cx="4598498" cy="158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THỨC VÀ HỌC TẬP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0B71F-234A-22CE-0F56-5564E7EED6A6}"/>
              </a:ext>
            </a:extLst>
          </p:cNvPr>
          <p:cNvSpPr txBox="1"/>
          <p:nvPr/>
        </p:nvSpPr>
        <p:spPr>
          <a:xfrm>
            <a:off x="2505009" y="6810265"/>
            <a:ext cx="4388160" cy="372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Trong quá trình thực hiện đề tài "Xây dựng phần mềm quản lý học sinh", nhóm đã: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Nắm vững kiến thức cơ bản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Thiết kế cơ sở dữ liệu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Xây dựng ứng dụng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Củng cố kiến thức lập trình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Vận dụng thực tế</a:t>
            </a:r>
          </a:p>
        </p:txBody>
      </p:sp>
    </p:spTree>
    <p:extLst>
      <p:ext uri="{BB962C8B-B14F-4D97-AF65-F5344CB8AC3E}">
        <p14:creationId xmlns:p14="http://schemas.microsoft.com/office/powerpoint/2010/main" val="9351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>
            <a:spLocks noGrp="1"/>
          </p:cNvSpPr>
          <p:nvPr>
            <p:ph type="title" idx="2"/>
          </p:nvPr>
        </p:nvSpPr>
        <p:spPr>
          <a:xfrm>
            <a:off x="2042402" y="1436575"/>
            <a:ext cx="1995000" cy="9159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01</a:t>
            </a:r>
            <a:endParaRPr/>
          </a:p>
        </p:txBody>
      </p:sp>
      <p:pic>
        <p:nvPicPr>
          <p:cNvPr id="442" name="Google Shape;442;p44"/>
          <p:cNvPicPr preferRelativeResize="0"/>
          <p:nvPr/>
        </p:nvPicPr>
        <p:blipFill rotWithShape="1">
          <a:blip r:embed="rId3">
            <a:alphaModFix/>
          </a:blip>
          <a:srcRect t="19097" r="5042" b="2954"/>
          <a:stretch/>
        </p:blipFill>
        <p:spPr>
          <a:xfrm flipH="1">
            <a:off x="4037238" y="1481775"/>
            <a:ext cx="3716124" cy="9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4"/>
          <p:cNvGrpSpPr/>
          <p:nvPr/>
        </p:nvGrpSpPr>
        <p:grpSpPr>
          <a:xfrm>
            <a:off x="8400" y="69700"/>
            <a:ext cx="9135601" cy="5004101"/>
            <a:chOff x="8400" y="69700"/>
            <a:chExt cx="9135601" cy="5004101"/>
          </a:xfrm>
        </p:grpSpPr>
        <p:pic>
          <p:nvPicPr>
            <p:cNvPr id="444" name="Google Shape;444;p44"/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44"/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D93054-E278-F49D-FBBD-028BA420DBA8}"/>
              </a:ext>
            </a:extLst>
          </p:cNvPr>
          <p:cNvSpPr txBox="1"/>
          <p:nvPr/>
        </p:nvSpPr>
        <p:spPr>
          <a:xfrm>
            <a:off x="1628078" y="2352475"/>
            <a:ext cx="6125284" cy="1925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54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GIỚI THIỆU TỔNG QUAN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955055-06FE-BEEC-8CCC-802B58F53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" name="Google Shape;408;p42">
            <a:extLst>
              <a:ext uri="{FF2B5EF4-FFF2-40B4-BE49-F238E27FC236}">
                <a16:creationId xmlns:a16="http://schemas.microsoft.com/office/drawing/2014/main" id="{2039A1FA-E880-793A-EDEC-F0EF8B719724}"/>
              </a:ext>
            </a:extLst>
          </p:cNvPr>
          <p:cNvSpPr txBox="1">
            <a:spLocks/>
          </p:cNvSpPr>
          <p:nvPr/>
        </p:nvSpPr>
        <p:spPr>
          <a:xfrm>
            <a:off x="3929947" y="5765272"/>
            <a:ext cx="14215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Mono"/>
              <a:buNone/>
              <a:defRPr sz="28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en-US" dirty="0">
                <a:latin typeface="Archivo" panose="020B0604020202020204" charset="0"/>
                <a:cs typeface="Archivo" panose="020B0604020202020204" charset="0"/>
              </a:rPr>
              <a:t>CONTENTS</a:t>
            </a:r>
          </a:p>
        </p:txBody>
      </p:sp>
      <p:sp>
        <p:nvSpPr>
          <p:cNvPr id="5" name="Google Shape;417;p42">
            <a:extLst>
              <a:ext uri="{FF2B5EF4-FFF2-40B4-BE49-F238E27FC236}">
                <a16:creationId xmlns:a16="http://schemas.microsoft.com/office/drawing/2014/main" id="{C102EDC0-CCB8-A084-5A2B-CF625CDCBA9D}"/>
              </a:ext>
            </a:extLst>
          </p:cNvPr>
          <p:cNvSpPr txBox="1">
            <a:spLocks/>
          </p:cNvSpPr>
          <p:nvPr/>
        </p:nvSpPr>
        <p:spPr>
          <a:xfrm>
            <a:off x="3465584" y="6342361"/>
            <a:ext cx="2350302" cy="1067422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4E77E1-520B-138A-9092-795AC92C5F7E}"/>
              </a:ext>
            </a:extLst>
          </p:cNvPr>
          <p:cNvSpPr txBox="1"/>
          <p:nvPr/>
        </p:nvSpPr>
        <p:spPr>
          <a:xfrm>
            <a:off x="4310946" y="7176390"/>
            <a:ext cx="659580" cy="3251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Y</a:t>
            </a:r>
            <a:r>
              <a:rPr lang="en-US" sz="1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ÊU CẦU CẦN ĐẠT ĐƯỢC </a:t>
            </a:r>
            <a:endParaRPr kumimoji="0" lang="en-US" sz="1800" b="1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9" name="Google Shape;416;p42">
            <a:extLst>
              <a:ext uri="{FF2B5EF4-FFF2-40B4-BE49-F238E27FC236}">
                <a16:creationId xmlns:a16="http://schemas.microsoft.com/office/drawing/2014/main" id="{3C5308D7-6269-E140-ED5D-B389D0E183F6}"/>
              </a:ext>
            </a:extLst>
          </p:cNvPr>
          <p:cNvSpPr txBox="1">
            <a:spLocks/>
          </p:cNvSpPr>
          <p:nvPr/>
        </p:nvSpPr>
        <p:spPr>
          <a:xfrm>
            <a:off x="6466976" y="6407158"/>
            <a:ext cx="2322660" cy="937828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B824A-B41C-484E-76B6-5FDDC2316D66}"/>
              </a:ext>
            </a:extLst>
          </p:cNvPr>
          <p:cNvSpPr txBox="1"/>
          <p:nvPr/>
        </p:nvSpPr>
        <p:spPr>
          <a:xfrm>
            <a:off x="6453154" y="7299627"/>
            <a:ext cx="1031971" cy="165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18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TRÚC HỆ THỐNG</a:t>
            </a: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11" name="Google Shape;415;p42">
            <a:extLst>
              <a:ext uri="{FF2B5EF4-FFF2-40B4-BE49-F238E27FC236}">
                <a16:creationId xmlns:a16="http://schemas.microsoft.com/office/drawing/2014/main" id="{C3E4AA74-A175-CA52-1B88-D50263243971}"/>
              </a:ext>
            </a:extLst>
          </p:cNvPr>
          <p:cNvSpPr txBox="1">
            <a:spLocks/>
          </p:cNvSpPr>
          <p:nvPr/>
        </p:nvSpPr>
        <p:spPr>
          <a:xfrm>
            <a:off x="167585" y="8128489"/>
            <a:ext cx="2350302" cy="1067422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04</a:t>
            </a:r>
          </a:p>
        </p:txBody>
      </p:sp>
      <p:sp>
        <p:nvSpPr>
          <p:cNvPr id="12" name="Google Shape;417;p42">
            <a:extLst>
              <a:ext uri="{FF2B5EF4-FFF2-40B4-BE49-F238E27FC236}">
                <a16:creationId xmlns:a16="http://schemas.microsoft.com/office/drawing/2014/main" id="{E4D1D88B-51E1-8A4A-638F-A8A9D9AE28AD}"/>
              </a:ext>
            </a:extLst>
          </p:cNvPr>
          <p:cNvSpPr txBox="1">
            <a:spLocks/>
          </p:cNvSpPr>
          <p:nvPr/>
        </p:nvSpPr>
        <p:spPr>
          <a:xfrm>
            <a:off x="3465584" y="8128489"/>
            <a:ext cx="2350302" cy="1067422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CF9056-DC2D-8BC9-E486-5A5AC59C00E4}"/>
              </a:ext>
            </a:extLst>
          </p:cNvPr>
          <p:cNvSpPr txBox="1"/>
          <p:nvPr/>
        </p:nvSpPr>
        <p:spPr>
          <a:xfrm>
            <a:off x="1083139" y="8978702"/>
            <a:ext cx="659580" cy="261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NGÔN NGỮ 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1800" b="1" dirty="0">
                <a:solidFill>
                  <a:srgbClr val="1F164D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IBM Plex Mono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CÔNG CỤ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384C0-9A4A-43F2-4705-2184173D180F}"/>
              </a:ext>
            </a:extLst>
          </p:cNvPr>
          <p:cNvSpPr txBox="1"/>
          <p:nvPr/>
        </p:nvSpPr>
        <p:spPr>
          <a:xfrm>
            <a:off x="4310946" y="8955187"/>
            <a:ext cx="659580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18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KẾT QUẢ </a:t>
            </a:r>
          </a:p>
        </p:txBody>
      </p:sp>
      <p:sp>
        <p:nvSpPr>
          <p:cNvPr id="15" name="Google Shape;416;p42">
            <a:extLst>
              <a:ext uri="{FF2B5EF4-FFF2-40B4-BE49-F238E27FC236}">
                <a16:creationId xmlns:a16="http://schemas.microsoft.com/office/drawing/2014/main" id="{5647CD70-8E67-62B6-ADAC-F580324B4EFB}"/>
              </a:ext>
            </a:extLst>
          </p:cNvPr>
          <p:cNvSpPr txBox="1">
            <a:spLocks/>
          </p:cNvSpPr>
          <p:nvPr/>
        </p:nvSpPr>
        <p:spPr>
          <a:xfrm>
            <a:off x="7175906" y="7791507"/>
            <a:ext cx="1669238" cy="1094493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2400" b="1" i="0" u="none" strike="noStrike" cap="none">
                <a:solidFill>
                  <a:schemeClr val="accent3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de">
                <a:latin typeface="Archivo" panose="020B0604020202020204" charset="0"/>
                <a:cs typeface="Archivo" panose="020B0604020202020204" charset="0"/>
              </a:rPr>
              <a:t>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DFA59-30C9-9D21-FF16-4D7888E2F457}"/>
              </a:ext>
            </a:extLst>
          </p:cNvPr>
          <p:cNvSpPr txBox="1"/>
          <p:nvPr/>
        </p:nvSpPr>
        <p:spPr>
          <a:xfrm>
            <a:off x="6453155" y="8955186"/>
            <a:ext cx="1065524" cy="70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18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KẾT LUẬN</a:t>
            </a:r>
            <a:endParaRPr kumimoji="0" lang="en-US" sz="1800" b="1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3B14E84-8BBF-7FC9-1FCE-0748A15327FD}"/>
              </a:ext>
            </a:extLst>
          </p:cNvPr>
          <p:cNvSpPr/>
          <p:nvPr/>
        </p:nvSpPr>
        <p:spPr>
          <a:xfrm rot="3330506">
            <a:off x="10149131" y="2793559"/>
            <a:ext cx="2646728" cy="1753556"/>
          </a:xfrm>
          <a:custGeom>
            <a:avLst/>
            <a:gdLst/>
            <a:ahLst/>
            <a:cxnLst/>
            <a:rect l="l" t="t" r="r" b="b"/>
            <a:pathLst>
              <a:path w="5860844" h="3907229">
                <a:moveTo>
                  <a:pt x="0" y="0"/>
                </a:moveTo>
                <a:lnTo>
                  <a:pt x="5860844" y="0"/>
                </a:lnTo>
                <a:lnTo>
                  <a:pt x="5860844" y="3907229"/>
                </a:lnTo>
                <a:lnTo>
                  <a:pt x="0" y="3907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39637D0A-5F94-A741-ECC8-6355C4CF5A02}"/>
              </a:ext>
            </a:extLst>
          </p:cNvPr>
          <p:cNvSpPr/>
          <p:nvPr/>
        </p:nvSpPr>
        <p:spPr>
          <a:xfrm rot="3330506">
            <a:off x="10149131" y="4740543"/>
            <a:ext cx="2646728" cy="1750368"/>
          </a:xfrm>
          <a:custGeom>
            <a:avLst/>
            <a:gdLst/>
            <a:ahLst/>
            <a:cxnLst/>
            <a:rect l="l" t="t" r="r" b="b"/>
            <a:pathLst>
              <a:path w="5860844" h="3900125">
                <a:moveTo>
                  <a:pt x="0" y="0"/>
                </a:moveTo>
                <a:lnTo>
                  <a:pt x="5860844" y="0"/>
                </a:lnTo>
                <a:lnTo>
                  <a:pt x="5860844" y="3900125"/>
                </a:lnTo>
                <a:lnTo>
                  <a:pt x="0" y="3900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22801E68-A1F5-6DAE-7748-F8EA311250BD}"/>
              </a:ext>
            </a:extLst>
          </p:cNvPr>
          <p:cNvSpPr txBox="1"/>
          <p:nvPr/>
        </p:nvSpPr>
        <p:spPr>
          <a:xfrm>
            <a:off x="-9262008" y="1099847"/>
            <a:ext cx="1770287" cy="9228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125"/>
              </a:spcAft>
            </a:pP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Phương Pháp Quản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Truyền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Thống: </a:t>
            </a: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Khó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khăn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trong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việc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cập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nhật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tìm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kiếm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</a:t>
            </a: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Thiếu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tính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kết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nối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tương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tác</a:t>
            </a:r>
            <a:endParaRPr lang="en-US" sz="2000" u="none" strike="noStrike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Khó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khăn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trong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việc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thống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kê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báo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cáo</a:t>
            </a:r>
            <a:endParaRPr lang="en-US" sz="2000" u="none" strike="noStrike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Tính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bảo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mật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3C039AF3-6736-E0BA-9FCC-0DC2354C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B217BC-649E-995B-D35D-420E5F0CD658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THỨC VÀ HỌC TẬP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1D307E-7863-AE05-F139-E9F1B9A9D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1063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CD500-57B7-BBA4-F701-F84634A8549D}"/>
              </a:ext>
            </a:extLst>
          </p:cNvPr>
          <p:cNvSpPr txBox="1"/>
          <p:nvPr/>
        </p:nvSpPr>
        <p:spPr>
          <a:xfrm>
            <a:off x="209101" y="947800"/>
            <a:ext cx="8725748" cy="326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Trong quá trình thực hiện đề tài "Xây dựng phần mềm quản lý học sinh", nhóm đã: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Nắm vững kiến thức cơ bản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Thiết kế cơ sở dữ liệu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Xây dựng ứng dụng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Củng cố kiến thức lập trình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Vận dụng thực tế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E7198-5891-9707-449A-C903EBB9C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4" name="Google Shape;812;p67">
            <a:extLst>
              <a:ext uri="{FF2B5EF4-FFF2-40B4-BE49-F238E27FC236}">
                <a16:creationId xmlns:a16="http://schemas.microsoft.com/office/drawing/2014/main" id="{A6D869D2-E1F6-CA98-486E-E160959D3F9A}"/>
              </a:ext>
            </a:extLst>
          </p:cNvPr>
          <p:cNvSpPr txBox="1">
            <a:spLocks/>
          </p:cNvSpPr>
          <p:nvPr/>
        </p:nvSpPr>
        <p:spPr>
          <a:xfrm>
            <a:off x="538464" y="-1671623"/>
            <a:ext cx="19950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de" dirty="0"/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987FD-DF3B-41B3-AC6C-92909664401D}"/>
              </a:ext>
            </a:extLst>
          </p:cNvPr>
          <p:cNvSpPr txBox="1"/>
          <p:nvPr/>
        </p:nvSpPr>
        <p:spPr>
          <a:xfrm>
            <a:off x="2944066" y="-1747121"/>
            <a:ext cx="5436310" cy="106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KẾT LUẬN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A3A7E-FCD7-DE51-DA4E-B4C2E984A91D}"/>
              </a:ext>
            </a:extLst>
          </p:cNvPr>
          <p:cNvSpPr txBox="1"/>
          <p:nvPr/>
        </p:nvSpPr>
        <p:spPr>
          <a:xfrm>
            <a:off x="-5121292" y="544292"/>
            <a:ext cx="3644185" cy="51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Hoàn thiện các chức năng cơ bản của một phần mềm quản lý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Thống kê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Giao diện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Phân quyền, bảo mật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26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8C24384B-DDB4-625F-A795-5A516C92C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C6E178-042A-4921-E36C-588EE5B95C85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THỨC VÀ HỌC TẬP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A4BF16E-CFC4-B37D-23AA-F1C976840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1063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F35332-E058-4B67-05BF-5DAC025C30B2}"/>
              </a:ext>
            </a:extLst>
          </p:cNvPr>
          <p:cNvSpPr txBox="1"/>
          <p:nvPr/>
        </p:nvSpPr>
        <p:spPr>
          <a:xfrm>
            <a:off x="154092" y="947800"/>
            <a:ext cx="8835765" cy="324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Hoàn thiện các chức năng cơ bản của một phần mềm quản lý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Thống kê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Giao diện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Phân quyền, bảo mật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6FAF4-7876-F311-BCD8-52AF39668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2CE21-3FE1-62F8-A77F-5D82C7083C5C}"/>
              </a:ext>
            </a:extLst>
          </p:cNvPr>
          <p:cNvSpPr txBox="1"/>
          <p:nvPr/>
        </p:nvSpPr>
        <p:spPr>
          <a:xfrm>
            <a:off x="2399865" y="6003249"/>
            <a:ext cx="4598498" cy="158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THỨC VÀ HỌC TẬP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A2234-95EF-38F2-197E-2FC3FBA5DEDB}"/>
              </a:ext>
            </a:extLst>
          </p:cNvPr>
          <p:cNvSpPr txBox="1"/>
          <p:nvPr/>
        </p:nvSpPr>
        <p:spPr>
          <a:xfrm>
            <a:off x="2505009" y="6810265"/>
            <a:ext cx="4388160" cy="372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Trong quá trình thực hiện đề tài "Xây dựng phần mềm quản lý học sinh", nhóm đã: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Nắm vững kiến thức cơ bản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Thiết kế cơ sở dữ liệu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Xây dựng ứng dụng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Củng cố kiến thức lập trình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Vận dụng thực tế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83E584-7FED-DF2A-15E0-1805542BC915}"/>
              </a:ext>
            </a:extLst>
          </p:cNvPr>
          <p:cNvSpPr txBox="1"/>
          <p:nvPr/>
        </p:nvSpPr>
        <p:spPr>
          <a:xfrm>
            <a:off x="2762250" y="6003249"/>
            <a:ext cx="2389996" cy="389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Thời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gian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hạn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chê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́.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Kiến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thức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lập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trình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chưa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chuyên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sâu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5E2BD-59B5-DDF8-EA8B-C7CCDCC4048A}"/>
              </a:ext>
            </a:extLst>
          </p:cNvPr>
          <p:cNvSpPr txBox="1"/>
          <p:nvPr/>
        </p:nvSpPr>
        <p:spPr>
          <a:xfrm>
            <a:off x="-26" y="-1646092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HẠN CHẾ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2227243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85708006-109B-6A1A-2937-161D5600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BC8996-C931-183C-098F-503D5DF364D5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HẠN CHẾ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03F5115-FCB4-6DBD-191E-679123F7C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1063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DD39A-3F30-D6E3-7DBB-F8C394F880DA}"/>
              </a:ext>
            </a:extLst>
          </p:cNvPr>
          <p:cNvSpPr txBox="1"/>
          <p:nvPr/>
        </p:nvSpPr>
        <p:spPr>
          <a:xfrm>
            <a:off x="397073" y="1918462"/>
            <a:ext cx="8492043" cy="1306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Thời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gian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hạn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chê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́.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Kiến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thức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lập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trình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chưa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chuyên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sâu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88263-95B6-D1DE-B909-CEE2135F2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53FF3-5209-8CA4-D940-7C1ECE45E78B}"/>
              </a:ext>
            </a:extLst>
          </p:cNvPr>
          <p:cNvSpPr txBox="1"/>
          <p:nvPr/>
        </p:nvSpPr>
        <p:spPr>
          <a:xfrm>
            <a:off x="-5121292" y="544292"/>
            <a:ext cx="3644185" cy="5184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Hoàn thiện các chức năng cơ bản của một phần mềm quản lý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Thống kê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Giao diện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Phân quyền, bảo mật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1B1A8-7F9D-7EA0-A1CF-4A297A3FEF5D}"/>
              </a:ext>
            </a:extLst>
          </p:cNvPr>
          <p:cNvSpPr txBox="1"/>
          <p:nvPr/>
        </p:nvSpPr>
        <p:spPr>
          <a:xfrm>
            <a:off x="-4451335" y="436903"/>
            <a:ext cx="2974228" cy="5576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Trong tương lai, đề tài có thể được phát triển theo các hướng sau: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Nâng cấp giao diện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0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Bổ sung biểu mẫu và quy trình nghiệp.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Cải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thiện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hiệu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suất</a:t>
            </a: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</a:t>
            </a: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riển khai đa nền tảng.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Nâng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cấp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bảo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mật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0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Tích hợp công nghệ AI/ML.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3FB36-59BA-D351-2C4B-3C5AD5025658}"/>
              </a:ext>
            </a:extLst>
          </p:cNvPr>
          <p:cNvSpPr txBox="1"/>
          <p:nvPr/>
        </p:nvSpPr>
        <p:spPr>
          <a:xfrm>
            <a:off x="-254884" y="-1258628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KIẾN THỨC VÀ HỌC TẬP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4D118-92D8-A802-13DA-D3F4D0DABF88}"/>
              </a:ext>
            </a:extLst>
          </p:cNvPr>
          <p:cNvSpPr txBox="1"/>
          <p:nvPr/>
        </p:nvSpPr>
        <p:spPr>
          <a:xfrm>
            <a:off x="254884" y="-1451175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ĐỊNH HƯỚNG PHÁT TRIỂN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D195B5-C60A-1F10-2DD4-0E80705D96FE}"/>
              </a:ext>
            </a:extLst>
          </p:cNvPr>
          <p:cNvSpPr txBox="1"/>
          <p:nvPr/>
        </p:nvSpPr>
        <p:spPr>
          <a:xfrm>
            <a:off x="3399692" y="5728853"/>
            <a:ext cx="2854384" cy="5576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Trong tương lai, đề tài có thể được phát triển theo các hướng sau: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Nâng cấp giao diện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0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Bổ sung biểu mẫu và quy trình nghiệp.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Cải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thiện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hiệu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suất</a:t>
            </a: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</a:t>
            </a: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riển khai đa nền tảng.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Nâng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cấp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bảo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mật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0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Tích hợp công nghệ AI/ML.</a:t>
            </a:r>
          </a:p>
        </p:txBody>
      </p:sp>
    </p:spTree>
    <p:extLst>
      <p:ext uri="{BB962C8B-B14F-4D97-AF65-F5344CB8AC3E}">
        <p14:creationId xmlns:p14="http://schemas.microsoft.com/office/powerpoint/2010/main" val="2347572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427D347F-CBEE-725B-8B1A-0196E339C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670736-98F0-7AD0-25A6-2B55A80F901C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ĐỊNH HƯỚNG PHÁT TRIỂN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DEF8967-9F67-4647-B495-D60C04CF4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1063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D3719-F048-1363-4A2F-4EAF1D3B1C5E}"/>
              </a:ext>
            </a:extLst>
          </p:cNvPr>
          <p:cNvSpPr txBox="1"/>
          <p:nvPr/>
        </p:nvSpPr>
        <p:spPr>
          <a:xfrm>
            <a:off x="308235" y="947800"/>
            <a:ext cx="8835765" cy="326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Trong tương lai, đề tài có thể được phát triển theo các hướng sau: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Nâng cấp giao diện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0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Bổ sung biểu mẫu và quy trình nghiệp.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Cải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thiện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hiệu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suất</a:t>
            </a: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</a:t>
            </a: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riển khai đa nền tảng.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Nâng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cấp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bảo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mật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0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Tích hợp công nghệ AI/ML.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BA995-FE56-BB7F-B0E6-E3AEFDA08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C85B5-5B66-D74F-50C3-0E8F4C56B8BF}"/>
              </a:ext>
            </a:extLst>
          </p:cNvPr>
          <p:cNvSpPr txBox="1"/>
          <p:nvPr/>
        </p:nvSpPr>
        <p:spPr>
          <a:xfrm>
            <a:off x="2762250" y="6003249"/>
            <a:ext cx="2389996" cy="389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Thời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gian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hạn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chê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́.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Kiến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thức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lập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trình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chưa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chuyên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sâu</a:t>
            </a:r>
            <a:r>
              <a:rPr lang="en-US" sz="28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8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09AFB-1E43-832C-9398-1C6A8B9FAC08}"/>
              </a:ext>
            </a:extLst>
          </p:cNvPr>
          <p:cNvSpPr txBox="1"/>
          <p:nvPr/>
        </p:nvSpPr>
        <p:spPr>
          <a:xfrm>
            <a:off x="154117" y="-1243211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HẠN CHẾ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9" name="Google Shape;425;p43">
            <a:extLst>
              <a:ext uri="{FF2B5EF4-FFF2-40B4-BE49-F238E27FC236}">
                <a16:creationId xmlns:a16="http://schemas.microsoft.com/office/drawing/2014/main" id="{B9E4EFFA-34AA-FD72-93CF-C79181096D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4111232" y="5988595"/>
            <a:ext cx="36805844" cy="7937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900" spc="-300" dirty="0"/>
              <a:t>THANK YOU FOR YOUR LISTENING</a:t>
            </a:r>
            <a:endParaRPr sz="23900" spc="-300" dirty="0"/>
          </a:p>
        </p:txBody>
      </p:sp>
      <p:grpSp>
        <p:nvGrpSpPr>
          <p:cNvPr id="10" name="Google Shape;427;p43">
            <a:extLst>
              <a:ext uri="{FF2B5EF4-FFF2-40B4-BE49-F238E27FC236}">
                <a16:creationId xmlns:a16="http://schemas.microsoft.com/office/drawing/2014/main" id="{D8BE8F86-7A31-97FA-277D-EC524C8116A5}"/>
              </a:ext>
            </a:extLst>
          </p:cNvPr>
          <p:cNvGrpSpPr/>
          <p:nvPr/>
        </p:nvGrpSpPr>
        <p:grpSpPr>
          <a:xfrm>
            <a:off x="-7376777" y="-5635548"/>
            <a:ext cx="9884032" cy="10398706"/>
            <a:chOff x="177793" y="152400"/>
            <a:chExt cx="2292357" cy="4512224"/>
          </a:xfrm>
        </p:grpSpPr>
        <p:pic>
          <p:nvPicPr>
            <p:cNvPr id="11" name="Google Shape;428;p43">
              <a:extLst>
                <a:ext uri="{FF2B5EF4-FFF2-40B4-BE49-F238E27FC236}">
                  <a16:creationId xmlns:a16="http://schemas.microsoft.com/office/drawing/2014/main" id="{42120960-FC3A-8378-9D15-90550939823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668274" y="3042918"/>
              <a:ext cx="2467773" cy="775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429;p43">
              <a:extLst>
                <a:ext uri="{FF2B5EF4-FFF2-40B4-BE49-F238E27FC236}">
                  <a16:creationId xmlns:a16="http://schemas.microsoft.com/office/drawing/2014/main" id="{3397D5DB-576D-F7B6-5BFA-6EEA25D78D8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0000" b="6182"/>
            <a:stretch/>
          </p:blipFill>
          <p:spPr>
            <a:xfrm rot="5400000">
              <a:off x="109262" y="220938"/>
              <a:ext cx="2429426" cy="2292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oogle Shape;430;p43">
            <a:extLst>
              <a:ext uri="{FF2B5EF4-FFF2-40B4-BE49-F238E27FC236}">
                <a16:creationId xmlns:a16="http://schemas.microsoft.com/office/drawing/2014/main" id="{54043B94-B7C8-60C6-ADFE-528C0FDBC345}"/>
              </a:ext>
            </a:extLst>
          </p:cNvPr>
          <p:cNvGrpSpPr/>
          <p:nvPr/>
        </p:nvGrpSpPr>
        <p:grpSpPr>
          <a:xfrm>
            <a:off x="4919728" y="-802370"/>
            <a:ext cx="11755136" cy="11131056"/>
            <a:chOff x="6456869" y="482600"/>
            <a:chExt cx="2726313" cy="4830008"/>
          </a:xfrm>
        </p:grpSpPr>
        <p:grpSp>
          <p:nvGrpSpPr>
            <p:cNvPr id="14" name="Google Shape;431;p43">
              <a:extLst>
                <a:ext uri="{FF2B5EF4-FFF2-40B4-BE49-F238E27FC236}">
                  <a16:creationId xmlns:a16="http://schemas.microsoft.com/office/drawing/2014/main" id="{D33BC919-72FF-D979-3D0E-F92B681781DD}"/>
                </a:ext>
              </a:extLst>
            </p:cNvPr>
            <p:cNvGrpSpPr/>
            <p:nvPr/>
          </p:nvGrpSpPr>
          <p:grpSpPr>
            <a:xfrm>
              <a:off x="6673843" y="482600"/>
              <a:ext cx="2292357" cy="4512224"/>
              <a:chOff x="6667493" y="482600"/>
              <a:chExt cx="2292357" cy="4512224"/>
            </a:xfrm>
          </p:grpSpPr>
          <p:pic>
            <p:nvPicPr>
              <p:cNvPr id="16" name="Google Shape;432;p43">
                <a:extLst>
                  <a:ext uri="{FF2B5EF4-FFF2-40B4-BE49-F238E27FC236}">
                    <a16:creationId xmlns:a16="http://schemas.microsoft.com/office/drawing/2014/main" id="{41C7D5C5-2E8B-1005-435A-479278923EF2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338144" y="1328667"/>
                <a:ext cx="2467773" cy="775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433;p43">
                <a:extLst>
                  <a:ext uri="{FF2B5EF4-FFF2-40B4-BE49-F238E27FC236}">
                    <a16:creationId xmlns:a16="http://schemas.microsoft.com/office/drawing/2014/main" id="{AC31474D-9F0D-DDE8-1139-97B54144FD35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50000" b="6182"/>
              <a:stretch/>
            </p:blipFill>
            <p:spPr>
              <a:xfrm rot="-5400000">
                <a:off x="6598955" y="2633936"/>
                <a:ext cx="2429426" cy="2292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" name="Google Shape;434;p43">
              <a:extLst>
                <a:ext uri="{FF2B5EF4-FFF2-40B4-BE49-F238E27FC236}">
                  <a16:creationId xmlns:a16="http://schemas.microsoft.com/office/drawing/2014/main" id="{3883EF19-D095-E846-AA51-EFAC6E5B2558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6586139" y="3255544"/>
              <a:ext cx="2467772" cy="138781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84237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517903" y="907037"/>
            <a:ext cx="8110282" cy="36063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6600" spc="-300" dirty="0"/>
              <a:t>THANK YOU FOR YOUR LISTENING</a:t>
            </a:r>
            <a:endParaRPr sz="6600" spc="-300" dirty="0"/>
          </a:p>
        </p:txBody>
      </p:sp>
      <p:grpSp>
        <p:nvGrpSpPr>
          <p:cNvPr id="427" name="Google Shape;427;p43"/>
          <p:cNvGrpSpPr/>
          <p:nvPr/>
        </p:nvGrpSpPr>
        <p:grpSpPr>
          <a:xfrm>
            <a:off x="-9533" y="-7"/>
            <a:ext cx="2400327" cy="4724750"/>
            <a:chOff x="177793" y="152400"/>
            <a:chExt cx="2292357" cy="4512224"/>
          </a:xfrm>
        </p:grpSpPr>
        <p:pic>
          <p:nvPicPr>
            <p:cNvPr id="428" name="Google Shape;42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668274" y="3042918"/>
              <a:ext cx="2467773" cy="775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43"/>
            <p:cNvPicPr preferRelativeResize="0"/>
            <p:nvPr/>
          </p:nvPicPr>
          <p:blipFill rotWithShape="1">
            <a:blip r:embed="rId4">
              <a:alphaModFix/>
            </a:blip>
            <a:srcRect l="50000" b="6182"/>
            <a:stretch/>
          </p:blipFill>
          <p:spPr>
            <a:xfrm rot="5400000">
              <a:off x="109262" y="220938"/>
              <a:ext cx="2429426" cy="2292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" name="Google Shape;430;p43"/>
          <p:cNvGrpSpPr/>
          <p:nvPr/>
        </p:nvGrpSpPr>
        <p:grpSpPr>
          <a:xfrm>
            <a:off x="6528101" y="407029"/>
            <a:ext cx="2854722" cy="5057501"/>
            <a:chOff x="6456869" y="482600"/>
            <a:chExt cx="2726313" cy="4830008"/>
          </a:xfrm>
        </p:grpSpPr>
        <p:grpSp>
          <p:nvGrpSpPr>
            <p:cNvPr id="431" name="Google Shape;431;p43"/>
            <p:cNvGrpSpPr/>
            <p:nvPr/>
          </p:nvGrpSpPr>
          <p:grpSpPr>
            <a:xfrm>
              <a:off x="6673843" y="482600"/>
              <a:ext cx="2292357" cy="4512224"/>
              <a:chOff x="6667493" y="482600"/>
              <a:chExt cx="2292357" cy="4512224"/>
            </a:xfrm>
          </p:grpSpPr>
          <p:pic>
            <p:nvPicPr>
              <p:cNvPr id="432" name="Google Shape;432;p4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338144" y="1328667"/>
                <a:ext cx="2467773" cy="775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Google Shape;433;p43"/>
              <p:cNvPicPr preferRelativeResize="0"/>
              <p:nvPr/>
            </p:nvPicPr>
            <p:blipFill rotWithShape="1">
              <a:blip r:embed="rId4">
                <a:alphaModFix/>
              </a:blip>
              <a:srcRect l="50000" b="6182"/>
              <a:stretch/>
            </p:blipFill>
            <p:spPr>
              <a:xfrm rot="-5400000">
                <a:off x="6598955" y="2633936"/>
                <a:ext cx="2429426" cy="22923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4" name="Google Shape;434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6586139" y="3255544"/>
              <a:ext cx="2467772" cy="13878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713712-143F-0FEF-D488-75DB335B7F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8BBED-07CF-AD5F-4E54-8F4267AE430E}"/>
              </a:ext>
            </a:extLst>
          </p:cNvPr>
          <p:cNvSpPr txBox="1"/>
          <p:nvPr/>
        </p:nvSpPr>
        <p:spPr>
          <a:xfrm>
            <a:off x="2330865" y="-4951083"/>
            <a:ext cx="4913024" cy="158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ĐỊNH HƯỚNG PHÁT TRIỂN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50EF5-01E0-4F99-71E0-BDAE250CCCC6}"/>
              </a:ext>
            </a:extLst>
          </p:cNvPr>
          <p:cNvSpPr txBox="1"/>
          <p:nvPr/>
        </p:nvSpPr>
        <p:spPr>
          <a:xfrm>
            <a:off x="2567789" y="-4144067"/>
            <a:ext cx="4747412" cy="372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Trong tương lai, đề tài có thể được phát triển theo các hướng sau: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Nâng cấp giao diện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0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Bổ sung biểu mẫu và quy trình nghiệp.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Cải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thiện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hiệu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suất</a:t>
            </a: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</a:t>
            </a: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riển khai đa nền tảng.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Nâng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cấp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bảo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mật</a:t>
            </a:r>
            <a:r>
              <a:rPr lang="en-US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.</a:t>
            </a:r>
            <a:endParaRPr lang="vi-VN" sz="2000" dirty="0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vi-VN" sz="2000" dirty="0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Tích hợp công nghệ AI/ML.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2DC57F-AB36-C18B-ACDA-6590213D7DBA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GIỚI THIỆU TỔNG QUAN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EDDBF2FB-750C-CAA8-B855-2112A11B479C}"/>
              </a:ext>
            </a:extLst>
          </p:cNvPr>
          <p:cNvSpPr/>
          <p:nvPr/>
        </p:nvSpPr>
        <p:spPr>
          <a:xfrm>
            <a:off x="6026242" y="947800"/>
            <a:ext cx="2646728" cy="1753556"/>
          </a:xfrm>
          <a:custGeom>
            <a:avLst/>
            <a:gdLst/>
            <a:ahLst/>
            <a:cxnLst/>
            <a:rect l="l" t="t" r="r" b="b"/>
            <a:pathLst>
              <a:path w="5860844" h="3907229">
                <a:moveTo>
                  <a:pt x="0" y="0"/>
                </a:moveTo>
                <a:lnTo>
                  <a:pt x="5860844" y="0"/>
                </a:lnTo>
                <a:lnTo>
                  <a:pt x="5860844" y="3907229"/>
                </a:lnTo>
                <a:lnTo>
                  <a:pt x="0" y="3907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DA5FFAAF-0C8B-D9B6-C6F8-019FDC775942}"/>
              </a:ext>
            </a:extLst>
          </p:cNvPr>
          <p:cNvSpPr/>
          <p:nvPr/>
        </p:nvSpPr>
        <p:spPr>
          <a:xfrm>
            <a:off x="6026242" y="2894784"/>
            <a:ext cx="2646728" cy="1750368"/>
          </a:xfrm>
          <a:custGeom>
            <a:avLst/>
            <a:gdLst/>
            <a:ahLst/>
            <a:cxnLst/>
            <a:rect l="l" t="t" r="r" b="b"/>
            <a:pathLst>
              <a:path w="5860844" h="3900125">
                <a:moveTo>
                  <a:pt x="0" y="0"/>
                </a:moveTo>
                <a:lnTo>
                  <a:pt x="5860844" y="0"/>
                </a:lnTo>
                <a:lnTo>
                  <a:pt x="5860844" y="3900125"/>
                </a:lnTo>
                <a:lnTo>
                  <a:pt x="0" y="3900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E0C59D1C-884F-F3A3-43DE-59BD581A258C}"/>
              </a:ext>
            </a:extLst>
          </p:cNvPr>
          <p:cNvSpPr txBox="1"/>
          <p:nvPr/>
        </p:nvSpPr>
        <p:spPr>
          <a:xfrm>
            <a:off x="282832" y="1004724"/>
            <a:ext cx="5669853" cy="2765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125"/>
              </a:spcAft>
            </a:pP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Phương Pháp Quản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Truyền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Thống: </a:t>
            </a: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Khó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khăn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trong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việc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cập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nhật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tìm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kiếm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</a:t>
            </a: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Thiếu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tính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kết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nối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tương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tác</a:t>
            </a:r>
            <a:endParaRPr lang="en-US" sz="2000" u="none" strike="noStrike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Khó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khăn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trong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việc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thống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kê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báo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cáo</a:t>
            </a:r>
            <a:endParaRPr lang="en-US" sz="2000" u="none" strike="noStrike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Tính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bảo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mật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1356CF2-9A74-2FFA-859C-FE8F026DD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5</a:t>
            </a:fld>
            <a:endParaRPr lang="en-GB"/>
          </a:p>
        </p:txBody>
      </p:sp>
      <p:grpSp>
        <p:nvGrpSpPr>
          <p:cNvPr id="3" name="Google Shape;443;p44">
            <a:extLst>
              <a:ext uri="{FF2B5EF4-FFF2-40B4-BE49-F238E27FC236}">
                <a16:creationId xmlns:a16="http://schemas.microsoft.com/office/drawing/2014/main" id="{107ECF02-C5F1-9332-8976-9EE2BF8FB786}"/>
              </a:ext>
            </a:extLst>
          </p:cNvPr>
          <p:cNvGrpSpPr/>
          <p:nvPr/>
        </p:nvGrpSpPr>
        <p:grpSpPr>
          <a:xfrm>
            <a:off x="-2649414" y="-1477107"/>
            <a:ext cx="14451230" cy="8097716"/>
            <a:chOff x="8400" y="69700"/>
            <a:chExt cx="9135601" cy="5004101"/>
          </a:xfrm>
        </p:grpSpPr>
        <p:pic>
          <p:nvPicPr>
            <p:cNvPr id="4" name="Google Shape;444;p44">
              <a:extLst>
                <a:ext uri="{FF2B5EF4-FFF2-40B4-BE49-F238E27FC236}">
                  <a16:creationId xmlns:a16="http://schemas.microsoft.com/office/drawing/2014/main" id="{D5F93700-4690-2106-7CF1-75812C000E8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445;p44">
              <a:extLst>
                <a:ext uri="{FF2B5EF4-FFF2-40B4-BE49-F238E27FC236}">
                  <a16:creationId xmlns:a16="http://schemas.microsoft.com/office/drawing/2014/main" id="{AB9680A3-1F82-2941-123C-541CDCF0E98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440;p44">
            <a:extLst>
              <a:ext uri="{FF2B5EF4-FFF2-40B4-BE49-F238E27FC236}">
                <a16:creationId xmlns:a16="http://schemas.microsoft.com/office/drawing/2014/main" id="{709E68D0-06CC-CB7C-C219-F6E80EB5E95C}"/>
              </a:ext>
            </a:extLst>
          </p:cNvPr>
          <p:cNvSpPr txBox="1">
            <a:spLocks/>
          </p:cNvSpPr>
          <p:nvPr/>
        </p:nvSpPr>
        <p:spPr>
          <a:xfrm>
            <a:off x="1845632" y="-1354148"/>
            <a:ext cx="1995000" cy="9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de"/>
              <a:t>01</a:t>
            </a:r>
          </a:p>
        </p:txBody>
      </p:sp>
      <p:pic>
        <p:nvPicPr>
          <p:cNvPr id="7" name="Google Shape;442;p44">
            <a:extLst>
              <a:ext uri="{FF2B5EF4-FFF2-40B4-BE49-F238E27FC236}">
                <a16:creationId xmlns:a16="http://schemas.microsoft.com/office/drawing/2014/main" id="{3BE22AE0-15F1-02AF-A218-34BE8913CBA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9097" r="5042" b="2954"/>
          <a:stretch/>
        </p:blipFill>
        <p:spPr>
          <a:xfrm flipH="1">
            <a:off x="3840468" y="-1308948"/>
            <a:ext cx="3716124" cy="95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861C3525-9D8B-AE3F-1061-E76FBEC71688}"/>
              </a:ext>
            </a:extLst>
          </p:cNvPr>
          <p:cNvSpPr txBox="1"/>
          <p:nvPr/>
        </p:nvSpPr>
        <p:spPr>
          <a:xfrm>
            <a:off x="3208827" y="5549667"/>
            <a:ext cx="2405858" cy="2252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Phương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pháp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số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hóa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bằng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trực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tuyến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 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5ED6CD9C-BEDE-2739-1775-3C78EC393BE1}"/>
              </a:ext>
            </a:extLst>
          </p:cNvPr>
          <p:cNvSpPr/>
          <p:nvPr/>
        </p:nvSpPr>
        <p:spPr>
          <a:xfrm>
            <a:off x="282832" y="6620609"/>
            <a:ext cx="3862607" cy="2539716"/>
          </a:xfrm>
          <a:custGeom>
            <a:avLst/>
            <a:gdLst/>
            <a:ahLst/>
            <a:cxnLst/>
            <a:rect l="l" t="t" r="r" b="b"/>
            <a:pathLst>
              <a:path w="7709042" h="4133974">
                <a:moveTo>
                  <a:pt x="0" y="0"/>
                </a:moveTo>
                <a:lnTo>
                  <a:pt x="7709042" y="0"/>
                </a:lnTo>
                <a:lnTo>
                  <a:pt x="7709042" y="4133974"/>
                </a:lnTo>
                <a:lnTo>
                  <a:pt x="0" y="4133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24F62055-F15C-F6FE-3927-7661A8DF0122}"/>
              </a:ext>
            </a:extLst>
          </p:cNvPr>
          <p:cNvSpPr/>
          <p:nvPr/>
        </p:nvSpPr>
        <p:spPr>
          <a:xfrm>
            <a:off x="4411756" y="9729569"/>
            <a:ext cx="4411448" cy="2539716"/>
          </a:xfrm>
          <a:custGeom>
            <a:avLst/>
            <a:gdLst/>
            <a:ahLst/>
            <a:cxnLst/>
            <a:rect l="l" t="t" r="r" b="b"/>
            <a:pathLst>
              <a:path w="7709042" h="3501476">
                <a:moveTo>
                  <a:pt x="0" y="0"/>
                </a:moveTo>
                <a:lnTo>
                  <a:pt x="7709042" y="0"/>
                </a:lnTo>
                <a:lnTo>
                  <a:pt x="7709042" y="3501476"/>
                </a:lnTo>
                <a:lnTo>
                  <a:pt x="0" y="35014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011" r="-1286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451E5333-E9AB-BA56-E0B6-BB517FCC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E6E14-DEEE-CB76-737B-B95095A32420}"/>
              </a:ext>
            </a:extLst>
          </p:cNvPr>
          <p:cNvSpPr txBox="1"/>
          <p:nvPr/>
        </p:nvSpPr>
        <p:spPr>
          <a:xfrm>
            <a:off x="0" y="118482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kumimoji="0" lang="en-US" sz="4400" b="1" u="none" strike="noStrike" kern="0" cap="none" spc="0" normalizeH="0" baseline="0" noProof="0">
                <a:ln>
                  <a:noFill/>
                </a:ln>
                <a:solidFill>
                  <a:srgbClr val="1F164D"/>
                </a:solidFill>
                <a:effectLst/>
                <a:uLnTx/>
                <a:uFillTx/>
                <a:latin typeface="Archivo" panose="020B0604020202020204" charset="0"/>
                <a:cs typeface="Archivo" panose="020B0604020202020204" charset="0"/>
                <a:sym typeface="IBM Plex Mono"/>
              </a:rPr>
              <a:t>GIỚI THIỆU TỔNG QUAN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899A687-EABD-AC77-688F-2EBD1A61DD1B}"/>
              </a:ext>
            </a:extLst>
          </p:cNvPr>
          <p:cNvSpPr txBox="1"/>
          <p:nvPr/>
        </p:nvSpPr>
        <p:spPr>
          <a:xfrm>
            <a:off x="260196" y="925498"/>
            <a:ext cx="8623608" cy="867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Phương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pháp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số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hóa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bằng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trực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tuyến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 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D72157CE-4D2E-3D30-EDA5-BDCAA7E1B3E4}"/>
              </a:ext>
            </a:extLst>
          </p:cNvPr>
          <p:cNvSpPr/>
          <p:nvPr/>
        </p:nvSpPr>
        <p:spPr>
          <a:xfrm>
            <a:off x="443076" y="1996440"/>
            <a:ext cx="3862607" cy="2539716"/>
          </a:xfrm>
          <a:custGeom>
            <a:avLst/>
            <a:gdLst/>
            <a:ahLst/>
            <a:cxnLst/>
            <a:rect l="l" t="t" r="r" b="b"/>
            <a:pathLst>
              <a:path w="7709042" h="4133974">
                <a:moveTo>
                  <a:pt x="0" y="0"/>
                </a:moveTo>
                <a:lnTo>
                  <a:pt x="7709042" y="0"/>
                </a:lnTo>
                <a:lnTo>
                  <a:pt x="7709042" y="4133974"/>
                </a:lnTo>
                <a:lnTo>
                  <a:pt x="0" y="4133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60F07FB6-5FA9-9345-B02B-229402B6FE6F}"/>
              </a:ext>
            </a:extLst>
          </p:cNvPr>
          <p:cNvSpPr/>
          <p:nvPr/>
        </p:nvSpPr>
        <p:spPr>
          <a:xfrm>
            <a:off x="4472357" y="1996440"/>
            <a:ext cx="4411448" cy="2539716"/>
          </a:xfrm>
          <a:custGeom>
            <a:avLst/>
            <a:gdLst/>
            <a:ahLst/>
            <a:cxnLst/>
            <a:rect l="l" t="t" r="r" b="b"/>
            <a:pathLst>
              <a:path w="7709042" h="3501476">
                <a:moveTo>
                  <a:pt x="0" y="0"/>
                </a:moveTo>
                <a:lnTo>
                  <a:pt x="7709042" y="0"/>
                </a:lnTo>
                <a:lnTo>
                  <a:pt x="7709042" y="3501476"/>
                </a:lnTo>
                <a:lnTo>
                  <a:pt x="0" y="3501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11" r="-128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84600-356D-24E8-565B-342C7C567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0B662C5A-0E61-9D33-5CB7-471545E0D79E}"/>
              </a:ext>
            </a:extLst>
          </p:cNvPr>
          <p:cNvSpPr/>
          <p:nvPr/>
        </p:nvSpPr>
        <p:spPr>
          <a:xfrm rot="3330506">
            <a:off x="10149131" y="2793559"/>
            <a:ext cx="2646728" cy="1753556"/>
          </a:xfrm>
          <a:custGeom>
            <a:avLst/>
            <a:gdLst/>
            <a:ahLst/>
            <a:cxnLst/>
            <a:rect l="l" t="t" r="r" b="b"/>
            <a:pathLst>
              <a:path w="5860844" h="3907229">
                <a:moveTo>
                  <a:pt x="0" y="0"/>
                </a:moveTo>
                <a:lnTo>
                  <a:pt x="5860844" y="0"/>
                </a:lnTo>
                <a:lnTo>
                  <a:pt x="5860844" y="3907229"/>
                </a:lnTo>
                <a:lnTo>
                  <a:pt x="0" y="3907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475A82A5-C5F2-8F00-61A6-14AD236DD7D4}"/>
              </a:ext>
            </a:extLst>
          </p:cNvPr>
          <p:cNvSpPr/>
          <p:nvPr/>
        </p:nvSpPr>
        <p:spPr>
          <a:xfrm rot="3330506">
            <a:off x="10149131" y="4740543"/>
            <a:ext cx="2646728" cy="1750368"/>
          </a:xfrm>
          <a:custGeom>
            <a:avLst/>
            <a:gdLst/>
            <a:ahLst/>
            <a:cxnLst/>
            <a:rect l="l" t="t" r="r" b="b"/>
            <a:pathLst>
              <a:path w="5860844" h="3900125">
                <a:moveTo>
                  <a:pt x="0" y="0"/>
                </a:moveTo>
                <a:lnTo>
                  <a:pt x="5860844" y="0"/>
                </a:lnTo>
                <a:lnTo>
                  <a:pt x="5860844" y="3900125"/>
                </a:lnTo>
                <a:lnTo>
                  <a:pt x="0" y="3900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ADA8E55-1FED-E392-4C74-5F2019BB977B}"/>
              </a:ext>
            </a:extLst>
          </p:cNvPr>
          <p:cNvSpPr txBox="1"/>
          <p:nvPr/>
        </p:nvSpPr>
        <p:spPr>
          <a:xfrm>
            <a:off x="-9262008" y="1099847"/>
            <a:ext cx="1770287" cy="9228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  <a:spcAft>
                <a:spcPts val="125"/>
              </a:spcAft>
            </a:pP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Phương Pháp Quản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Truyền</a:t>
            </a:r>
            <a:r>
              <a:rPr lang="en-US" sz="2000" b="1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Thống: </a:t>
            </a: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Khó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khăn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trong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việc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cập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nhật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tìm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kiếm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</a:t>
            </a: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Thiếu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tính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kết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nối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tương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tác</a:t>
            </a:r>
            <a:endParaRPr lang="en-US" sz="2000" u="none" strike="noStrike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Khó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khăn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trong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việc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thống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kê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và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báo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cáo</a:t>
            </a:r>
            <a:endParaRPr lang="en-US" sz="2000" u="none" strike="noStrike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spcAft>
                <a:spcPts val="125"/>
              </a:spcAft>
              <a:buFont typeface="Arial"/>
              <a:buChar char="•"/>
            </a:pP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Tính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bảo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mật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</a:t>
            </a:r>
            <a:r>
              <a:rPr lang="en-US" sz="2000" u="none" strike="noStrike" dirty="0" err="1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thông</a:t>
            </a:r>
            <a:r>
              <a:rPr lang="en-US" sz="2000" u="none" strike="noStrike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 tin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8343EC44-8951-AA93-8A7E-A9EA77D857F3}"/>
              </a:ext>
            </a:extLst>
          </p:cNvPr>
          <p:cNvSpPr/>
          <p:nvPr/>
        </p:nvSpPr>
        <p:spPr>
          <a:xfrm rot="2222043">
            <a:off x="10444944" y="919182"/>
            <a:ext cx="3471598" cy="1897040"/>
          </a:xfrm>
          <a:custGeom>
            <a:avLst/>
            <a:gdLst/>
            <a:ahLst/>
            <a:cxnLst/>
            <a:rect l="l" t="t" r="r" b="b"/>
            <a:pathLst>
              <a:path w="8900279" h="4842376">
                <a:moveTo>
                  <a:pt x="0" y="0"/>
                </a:moveTo>
                <a:lnTo>
                  <a:pt x="8900280" y="0"/>
                </a:lnTo>
                <a:lnTo>
                  <a:pt x="8900280" y="4842376"/>
                </a:lnTo>
                <a:lnTo>
                  <a:pt x="0" y="4842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8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40DAB599-D75C-D982-46CD-451FBE0A30E4}"/>
              </a:ext>
            </a:extLst>
          </p:cNvPr>
          <p:cNvSpPr/>
          <p:nvPr/>
        </p:nvSpPr>
        <p:spPr>
          <a:xfrm rot="20053701">
            <a:off x="-2714644" y="7013087"/>
            <a:ext cx="5429287" cy="2079602"/>
          </a:xfrm>
          <a:custGeom>
            <a:avLst/>
            <a:gdLst/>
            <a:ahLst/>
            <a:cxnLst/>
            <a:rect l="l" t="t" r="r" b="b"/>
            <a:pathLst>
              <a:path w="8324793" h="3463615">
                <a:moveTo>
                  <a:pt x="0" y="0"/>
                </a:moveTo>
                <a:lnTo>
                  <a:pt x="8324793" y="0"/>
                </a:lnTo>
                <a:lnTo>
                  <a:pt x="8324793" y="3463615"/>
                </a:lnTo>
                <a:lnTo>
                  <a:pt x="0" y="34636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703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CB3D1FE7-A3BF-F3EF-2DC5-3ACE5CCE65DF}"/>
              </a:ext>
            </a:extLst>
          </p:cNvPr>
          <p:cNvSpPr txBox="1"/>
          <p:nvPr/>
        </p:nvSpPr>
        <p:spPr>
          <a:xfrm>
            <a:off x="-4643105" y="1564662"/>
            <a:ext cx="2539986" cy="6868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chức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chính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 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tài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khoản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phân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quyền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hồ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sơ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viên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điểm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số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Tra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cứu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thông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tin.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Báo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cáo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kê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"/>
              </a:rPr>
              <a:t>.</a:t>
            </a: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34714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E0243776-D7C9-E356-636B-BEE3D5AB0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14D0B8-9729-A7D1-39D7-751DBC8902A5}"/>
              </a:ext>
            </a:extLst>
          </p:cNvPr>
          <p:cNvSpPr txBox="1"/>
          <p:nvPr/>
        </p:nvSpPr>
        <p:spPr>
          <a:xfrm>
            <a:off x="0" y="140784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GIỚI THIỆU TỔNG QUAN</a:t>
            </a:r>
            <a:endParaRPr kumimoji="0" lang="en-US" sz="4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5A3956C2-43AE-6110-3A00-DD807E2A8EB6}"/>
              </a:ext>
            </a:extLst>
          </p:cNvPr>
          <p:cNvSpPr/>
          <p:nvPr/>
        </p:nvSpPr>
        <p:spPr>
          <a:xfrm>
            <a:off x="5462889" y="947800"/>
            <a:ext cx="3471598" cy="1897040"/>
          </a:xfrm>
          <a:custGeom>
            <a:avLst/>
            <a:gdLst/>
            <a:ahLst/>
            <a:cxnLst/>
            <a:rect l="l" t="t" r="r" b="b"/>
            <a:pathLst>
              <a:path w="8900279" h="4842376">
                <a:moveTo>
                  <a:pt x="0" y="0"/>
                </a:moveTo>
                <a:lnTo>
                  <a:pt x="8900280" y="0"/>
                </a:lnTo>
                <a:lnTo>
                  <a:pt x="8900280" y="4842376"/>
                </a:lnTo>
                <a:lnTo>
                  <a:pt x="0" y="484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8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5CD8AF6-301B-9C9A-55A2-A0F8BF722092}"/>
              </a:ext>
            </a:extLst>
          </p:cNvPr>
          <p:cNvSpPr/>
          <p:nvPr/>
        </p:nvSpPr>
        <p:spPr>
          <a:xfrm>
            <a:off x="3505200" y="2843235"/>
            <a:ext cx="5429287" cy="2079602"/>
          </a:xfrm>
          <a:custGeom>
            <a:avLst/>
            <a:gdLst/>
            <a:ahLst/>
            <a:cxnLst/>
            <a:rect l="l" t="t" r="r" b="b"/>
            <a:pathLst>
              <a:path w="8324793" h="3463615">
                <a:moveTo>
                  <a:pt x="0" y="0"/>
                </a:moveTo>
                <a:lnTo>
                  <a:pt x="8324793" y="0"/>
                </a:lnTo>
                <a:lnTo>
                  <a:pt x="8324793" y="3463615"/>
                </a:lnTo>
                <a:lnTo>
                  <a:pt x="0" y="346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03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01B5164-E649-ADF1-FB42-1FEE9A703D87}"/>
              </a:ext>
            </a:extLst>
          </p:cNvPr>
          <p:cNvSpPr txBox="1"/>
          <p:nvPr/>
        </p:nvSpPr>
        <p:spPr>
          <a:xfrm>
            <a:off x="255262" y="889926"/>
            <a:ext cx="4952365" cy="317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chức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chính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 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tài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khoản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phân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quyền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hồ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sơ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viên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điểm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số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Tra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cứu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thông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tin.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Báo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cáo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kê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"/>
              </a:rPr>
              <a:t>.</a:t>
            </a: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5334E2-8F99-7C6F-5360-28F37DB8E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29B5D37C-18DA-2999-D256-4FB646956ED4}"/>
              </a:ext>
            </a:extLst>
          </p:cNvPr>
          <p:cNvSpPr txBox="1"/>
          <p:nvPr/>
        </p:nvSpPr>
        <p:spPr>
          <a:xfrm>
            <a:off x="3208827" y="5549667"/>
            <a:ext cx="2405858" cy="2252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Phương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pháp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số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hóa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bằng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trực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tuyến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 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FDBAA5E-07FF-2D82-8DF1-AFF8A44393AF}"/>
              </a:ext>
            </a:extLst>
          </p:cNvPr>
          <p:cNvSpPr/>
          <p:nvPr/>
        </p:nvSpPr>
        <p:spPr>
          <a:xfrm>
            <a:off x="282832" y="6620609"/>
            <a:ext cx="3862607" cy="2539716"/>
          </a:xfrm>
          <a:custGeom>
            <a:avLst/>
            <a:gdLst/>
            <a:ahLst/>
            <a:cxnLst/>
            <a:rect l="l" t="t" r="r" b="b"/>
            <a:pathLst>
              <a:path w="7709042" h="4133974">
                <a:moveTo>
                  <a:pt x="0" y="0"/>
                </a:moveTo>
                <a:lnTo>
                  <a:pt x="7709042" y="0"/>
                </a:lnTo>
                <a:lnTo>
                  <a:pt x="7709042" y="4133974"/>
                </a:lnTo>
                <a:lnTo>
                  <a:pt x="0" y="4133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9479736-0DB6-A17A-75CE-9CE34959BD18}"/>
              </a:ext>
            </a:extLst>
          </p:cNvPr>
          <p:cNvSpPr/>
          <p:nvPr/>
        </p:nvSpPr>
        <p:spPr>
          <a:xfrm>
            <a:off x="4411756" y="9729569"/>
            <a:ext cx="4411448" cy="2539716"/>
          </a:xfrm>
          <a:custGeom>
            <a:avLst/>
            <a:gdLst/>
            <a:ahLst/>
            <a:cxnLst/>
            <a:rect l="l" t="t" r="r" b="b"/>
            <a:pathLst>
              <a:path w="7709042" h="3501476">
                <a:moveTo>
                  <a:pt x="0" y="0"/>
                </a:moveTo>
                <a:lnTo>
                  <a:pt x="7709042" y="0"/>
                </a:lnTo>
                <a:lnTo>
                  <a:pt x="7709042" y="3501476"/>
                </a:lnTo>
                <a:lnTo>
                  <a:pt x="0" y="35014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11" r="-128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Google Shape;440;p44">
            <a:extLst>
              <a:ext uri="{FF2B5EF4-FFF2-40B4-BE49-F238E27FC236}">
                <a16:creationId xmlns:a16="http://schemas.microsoft.com/office/drawing/2014/main" id="{CC567F5A-57AC-834E-7F5D-1C0980227A40}"/>
              </a:ext>
            </a:extLst>
          </p:cNvPr>
          <p:cNvSpPr txBox="1">
            <a:spLocks/>
          </p:cNvSpPr>
          <p:nvPr/>
        </p:nvSpPr>
        <p:spPr>
          <a:xfrm>
            <a:off x="728623" y="5603327"/>
            <a:ext cx="2757466" cy="11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de" dirty="0"/>
              <a:t>02</a:t>
            </a:r>
          </a:p>
        </p:txBody>
      </p:sp>
      <p:pic>
        <p:nvPicPr>
          <p:cNvPr id="11" name="Google Shape;442;p44">
            <a:extLst>
              <a:ext uri="{FF2B5EF4-FFF2-40B4-BE49-F238E27FC236}">
                <a16:creationId xmlns:a16="http://schemas.microsoft.com/office/drawing/2014/main" id="{DDBA4141-0216-25C8-A2A6-60FF6CE7D93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9097" r="5042" b="2954"/>
          <a:stretch/>
        </p:blipFill>
        <p:spPr>
          <a:xfrm flipH="1">
            <a:off x="2639435" y="7419730"/>
            <a:ext cx="5136384" cy="12425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443;p44">
            <a:extLst>
              <a:ext uri="{FF2B5EF4-FFF2-40B4-BE49-F238E27FC236}">
                <a16:creationId xmlns:a16="http://schemas.microsoft.com/office/drawing/2014/main" id="{EE0BCD59-C791-215D-F2BC-7BC9FF62F40E}"/>
              </a:ext>
            </a:extLst>
          </p:cNvPr>
          <p:cNvGrpSpPr/>
          <p:nvPr/>
        </p:nvGrpSpPr>
        <p:grpSpPr>
          <a:xfrm>
            <a:off x="-1737359" y="-670559"/>
            <a:ext cx="12627120" cy="6484620"/>
            <a:chOff x="8400" y="69700"/>
            <a:chExt cx="9135601" cy="5004101"/>
          </a:xfrm>
        </p:grpSpPr>
        <p:pic>
          <p:nvPicPr>
            <p:cNvPr id="13" name="Google Shape;444;p44">
              <a:extLst>
                <a:ext uri="{FF2B5EF4-FFF2-40B4-BE49-F238E27FC236}">
                  <a16:creationId xmlns:a16="http://schemas.microsoft.com/office/drawing/2014/main" id="{D103C259-20B8-D91E-CDC0-C093781E56CD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445;p44">
              <a:extLst>
                <a:ext uri="{FF2B5EF4-FFF2-40B4-BE49-F238E27FC236}">
                  <a16:creationId xmlns:a16="http://schemas.microsoft.com/office/drawing/2014/main" id="{B8EBCFD3-869F-384A-0038-F937FE78352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9E43100-7E71-3F6A-7CFF-57851619FDD0}"/>
              </a:ext>
            </a:extLst>
          </p:cNvPr>
          <p:cNvSpPr txBox="1"/>
          <p:nvPr/>
        </p:nvSpPr>
        <p:spPr>
          <a:xfrm>
            <a:off x="791327" y="10481410"/>
            <a:ext cx="8143160" cy="1925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5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YÊU CẦU CẦN ĐẠT ĐƯỢC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2576847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>
          <a:extLst>
            <a:ext uri="{FF2B5EF4-FFF2-40B4-BE49-F238E27FC236}">
              <a16:creationId xmlns:a16="http://schemas.microsoft.com/office/drawing/2014/main" id="{70E0451D-38B9-5470-3C33-A107E1E94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>
            <a:extLst>
              <a:ext uri="{FF2B5EF4-FFF2-40B4-BE49-F238E27FC236}">
                <a16:creationId xmlns:a16="http://schemas.microsoft.com/office/drawing/2014/main" id="{3E311EED-E951-0D0B-38FA-AB52506053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42402" y="1436575"/>
            <a:ext cx="1995000" cy="9159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02</a:t>
            </a:r>
            <a:endParaRPr/>
          </a:p>
        </p:txBody>
      </p:sp>
      <p:pic>
        <p:nvPicPr>
          <p:cNvPr id="442" name="Google Shape;442;p44">
            <a:extLst>
              <a:ext uri="{FF2B5EF4-FFF2-40B4-BE49-F238E27FC236}">
                <a16:creationId xmlns:a16="http://schemas.microsoft.com/office/drawing/2014/main" id="{44CD6BF4-CEA2-874D-F089-285631A5F4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9097" r="5042" b="2954"/>
          <a:stretch/>
        </p:blipFill>
        <p:spPr>
          <a:xfrm flipH="1">
            <a:off x="4037238" y="1481775"/>
            <a:ext cx="3716124" cy="9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4">
            <a:extLst>
              <a:ext uri="{FF2B5EF4-FFF2-40B4-BE49-F238E27FC236}">
                <a16:creationId xmlns:a16="http://schemas.microsoft.com/office/drawing/2014/main" id="{D1FC995B-9FC7-DCFF-5FAD-CBE9171B4C55}"/>
              </a:ext>
            </a:extLst>
          </p:cNvPr>
          <p:cNvGrpSpPr/>
          <p:nvPr/>
        </p:nvGrpSpPr>
        <p:grpSpPr>
          <a:xfrm>
            <a:off x="8400" y="69700"/>
            <a:ext cx="9135601" cy="5004101"/>
            <a:chOff x="8400" y="69700"/>
            <a:chExt cx="9135601" cy="5004101"/>
          </a:xfrm>
        </p:grpSpPr>
        <p:pic>
          <p:nvPicPr>
            <p:cNvPr id="444" name="Google Shape;444;p44">
              <a:extLst>
                <a:ext uri="{FF2B5EF4-FFF2-40B4-BE49-F238E27FC236}">
                  <a16:creationId xmlns:a16="http://schemas.microsoft.com/office/drawing/2014/main" id="{C4CE6DA4-F98D-82D1-6FD7-35BB673D6A7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44">
              <a:extLst>
                <a:ext uri="{FF2B5EF4-FFF2-40B4-BE49-F238E27FC236}">
                  <a16:creationId xmlns:a16="http://schemas.microsoft.com/office/drawing/2014/main" id="{7332CCF4-75A6-5292-AB2B-F9DDBA60648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D8CB884-A9FC-06E9-4A23-92DD65BE23E3}"/>
              </a:ext>
            </a:extLst>
          </p:cNvPr>
          <p:cNvSpPr txBox="1"/>
          <p:nvPr/>
        </p:nvSpPr>
        <p:spPr>
          <a:xfrm>
            <a:off x="1990444" y="2485359"/>
            <a:ext cx="5891499" cy="1925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5400" b="1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YÊU CẦU CẦN ĐẠT ĐƯỢC</a:t>
            </a:r>
            <a:endParaRPr kumimoji="0" lang="en-US" sz="5400" b="1" i="0" u="none" strike="noStrike" kern="0" cap="none" spc="0" normalizeH="0" baseline="0" noProof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9F576-E1A0-3917-0414-5BED1FEC6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2975CD7B-4948-571D-BE14-1341A4269583}"/>
              </a:ext>
            </a:extLst>
          </p:cNvPr>
          <p:cNvSpPr/>
          <p:nvPr/>
        </p:nvSpPr>
        <p:spPr>
          <a:xfrm rot="2222043">
            <a:off x="10444944" y="919182"/>
            <a:ext cx="3471598" cy="1897040"/>
          </a:xfrm>
          <a:custGeom>
            <a:avLst/>
            <a:gdLst/>
            <a:ahLst/>
            <a:cxnLst/>
            <a:rect l="l" t="t" r="r" b="b"/>
            <a:pathLst>
              <a:path w="8900279" h="4842376">
                <a:moveTo>
                  <a:pt x="0" y="0"/>
                </a:moveTo>
                <a:lnTo>
                  <a:pt x="8900280" y="0"/>
                </a:lnTo>
                <a:lnTo>
                  <a:pt x="8900280" y="4842376"/>
                </a:lnTo>
                <a:lnTo>
                  <a:pt x="0" y="4842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80AC9EA-FA2D-A847-F410-6A1F2072C6E1}"/>
              </a:ext>
            </a:extLst>
          </p:cNvPr>
          <p:cNvSpPr/>
          <p:nvPr/>
        </p:nvSpPr>
        <p:spPr>
          <a:xfrm rot="20053701">
            <a:off x="-2714644" y="7013087"/>
            <a:ext cx="5429287" cy="2079602"/>
          </a:xfrm>
          <a:custGeom>
            <a:avLst/>
            <a:gdLst/>
            <a:ahLst/>
            <a:cxnLst/>
            <a:rect l="l" t="t" r="r" b="b"/>
            <a:pathLst>
              <a:path w="8324793" h="3463615">
                <a:moveTo>
                  <a:pt x="0" y="0"/>
                </a:moveTo>
                <a:lnTo>
                  <a:pt x="8324793" y="0"/>
                </a:lnTo>
                <a:lnTo>
                  <a:pt x="8324793" y="3463615"/>
                </a:lnTo>
                <a:lnTo>
                  <a:pt x="0" y="3463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03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0025F90-3DAD-7BF3-4BC2-E96BB60CE9FA}"/>
              </a:ext>
            </a:extLst>
          </p:cNvPr>
          <p:cNvSpPr txBox="1"/>
          <p:nvPr/>
        </p:nvSpPr>
        <p:spPr>
          <a:xfrm>
            <a:off x="-4643105" y="1564662"/>
            <a:ext cx="2539986" cy="6868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chức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năng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chính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 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tài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khoản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phân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quyền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hồ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sơ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giáo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viên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học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sinh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Quản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lý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điểm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số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Tra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cứu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thông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tin.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Báo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cáo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và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kê</a:t>
            </a:r>
            <a:r>
              <a:rPr lang="en-US" sz="20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"/>
              </a:rPr>
              <a:t>.</a:t>
            </a: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endParaRPr lang="en-US" sz="2000" spc="30" dirty="0">
              <a:solidFill>
                <a:srgbClr val="0F4662"/>
              </a:solidFill>
              <a:latin typeface="Archivo" panose="020B0604020202020204" charset="0"/>
              <a:ea typeface="Montserrat"/>
              <a:cs typeface="Archivo" panose="020B0604020202020204" charset="0"/>
              <a:sym typeface="Montserrat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6B1561A-AF46-F2A8-632F-9270F4BD5CD1}"/>
              </a:ext>
            </a:extLst>
          </p:cNvPr>
          <p:cNvSpPr txBox="1"/>
          <p:nvPr/>
        </p:nvSpPr>
        <p:spPr>
          <a:xfrm>
            <a:off x="2695658" y="6194966"/>
            <a:ext cx="3278168" cy="1361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795"/>
              </a:lnSpc>
            </a:pP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yê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u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cầu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chính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A92519-8594-7309-EEC0-63F5721D9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02036"/>
              </p:ext>
            </p:extLst>
          </p:nvPr>
        </p:nvGraphicFramePr>
        <p:xfrm>
          <a:off x="2750202" y="6851512"/>
          <a:ext cx="3183656" cy="6949440"/>
        </p:xfrm>
        <a:graphic>
          <a:graphicData uri="http://schemas.openxmlformats.org/drawingml/2006/table">
            <a:tbl>
              <a:tblPr firstRow="1" bandRow="1">
                <a:tableStyleId>{124E6E96-3A9F-454C-BD96-B480BF641413}</a:tableStyleId>
              </a:tblPr>
              <a:tblGrid>
                <a:gridCol w="1591828">
                  <a:extLst>
                    <a:ext uri="{9D8B030D-6E8A-4147-A177-3AD203B41FA5}">
                      <a16:colId xmlns:a16="http://schemas.microsoft.com/office/drawing/2014/main" val="4256003598"/>
                    </a:ext>
                  </a:extLst>
                </a:gridCol>
                <a:gridCol w="1591828">
                  <a:extLst>
                    <a:ext uri="{9D8B030D-6E8A-4147-A177-3AD203B41FA5}">
                      <a16:colId xmlns:a16="http://schemas.microsoft.com/office/drawing/2014/main" val="4140865635"/>
                    </a:ext>
                  </a:extLst>
                </a:gridCol>
              </a:tblGrid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206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Chức năng</a:t>
                      </a:r>
                      <a:endParaRPr lang="en-US" sz="1800" i="0">
                        <a:solidFill>
                          <a:srgbClr val="002060"/>
                        </a:solidFill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206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Mô tả</a:t>
                      </a:r>
                      <a:endParaRPr lang="en-US" sz="1800" i="0">
                        <a:solidFill>
                          <a:srgbClr val="002060"/>
                        </a:solidFill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98000"/>
                  </a:ext>
                </a:extLst>
              </a:tr>
              <a:tr h="624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Đăng nhập / Đăng ký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Hỗ trợ 3 vai trò: Giáo vụ, Giáo viên, Học sinh.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612257"/>
                  </a:ext>
                </a:extLst>
              </a:tr>
              <a:tr h="624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 Bold"/>
                          <a:cs typeface="Archivo" panose="020B0604020202020204" charset="0"/>
                          <a:sym typeface="Canva Sans Bold"/>
                        </a:rPr>
                        <a:t>Quản lý thông tin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Thêm, xóa, sửa thông tin học sinh, giáo viên.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56351"/>
                  </a:ext>
                </a:extLst>
              </a:tr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Quản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lý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lớp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học</a:t>
                      </a:r>
                      <a:endParaRPr lang="en-US" sz="1800" i="0" dirty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Lập danh sách lớp, quản lý thành viên.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674775"/>
                  </a:ext>
                </a:extLst>
              </a:tr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Tra cứu thông tin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Tra cứu học sinh, giáo viên, điểm số.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903756"/>
                  </a:ext>
                </a:extLst>
              </a:tr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Quản lý điểm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Cho phép nhập và chỉnh sửa điểm.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066125"/>
                  </a:ext>
                </a:extLst>
              </a:tr>
              <a:tr h="624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Báo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cáo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 Bold"/>
                          <a:cs typeface="Times New Roman" panose="02020603050405020304" pitchFamily="18" charset="0"/>
                          <a:sym typeface="Arimo Bold"/>
                        </a:rPr>
                        <a:t>&amp;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Thống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kê</a:t>
                      </a:r>
                      <a:endParaRPr lang="en-US" sz="1800" i="0" dirty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Lập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và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xuất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báo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cáo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tổng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kết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môn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,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học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kỳ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.</a:t>
                      </a:r>
                      <a:endParaRPr lang="en-US" sz="1800" i="0" dirty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65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409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0BF32DF8-147B-30AD-850C-68B0C4A4B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EF8BE7-A27D-F475-1DDE-0E614B9DD0CC}"/>
              </a:ext>
            </a:extLst>
          </p:cNvPr>
          <p:cNvSpPr txBox="1"/>
          <p:nvPr/>
        </p:nvSpPr>
        <p:spPr>
          <a:xfrm>
            <a:off x="0" y="152976"/>
            <a:ext cx="9144000" cy="807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64D"/>
              </a:buClr>
              <a:buSzPts val="2400"/>
              <a:buFont typeface="IBM Plex Mono"/>
              <a:buNone/>
              <a:tabLst/>
              <a:defRPr/>
            </a:pPr>
            <a:r>
              <a:rPr lang="en-US" sz="4400" b="1" dirty="0">
                <a:solidFill>
                  <a:srgbClr val="1F164D"/>
                </a:solidFill>
                <a:latin typeface="Archivo" panose="020B0604020202020204" charset="0"/>
                <a:cs typeface="Archivo" panose="020B0604020202020204" charset="0"/>
                <a:sym typeface="IBM Plex Mono"/>
              </a:rPr>
              <a:t>YÊU CẦU CẦN ĐẠT ĐƯỢC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F164D"/>
              </a:solidFill>
              <a:effectLst/>
              <a:uLnTx/>
              <a:uFillTx/>
              <a:latin typeface="Archivo" panose="020B0604020202020204" charset="0"/>
              <a:cs typeface="Archivo" panose="020B0604020202020204" charset="0"/>
              <a:sym typeface="IBM Plex Mono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8E1ADC76-C650-5FE6-1D6D-5C1EA33D94BC}"/>
              </a:ext>
            </a:extLst>
          </p:cNvPr>
          <p:cNvSpPr txBox="1"/>
          <p:nvPr/>
        </p:nvSpPr>
        <p:spPr>
          <a:xfrm>
            <a:off x="296243" y="553553"/>
            <a:ext cx="8652685" cy="617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795"/>
              </a:lnSpc>
            </a:pPr>
            <a:r>
              <a:rPr lang="en-US" sz="2000" b="1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Các </a:t>
            </a:r>
            <a:r>
              <a:rPr lang="en-US" sz="20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yê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u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cầu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chính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của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0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0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FFD5390-1A44-8CAF-9014-72C029FAE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824966"/>
              </p:ext>
            </p:extLst>
          </p:nvPr>
        </p:nvGraphicFramePr>
        <p:xfrm>
          <a:off x="428263" y="1210099"/>
          <a:ext cx="8403222" cy="3383280"/>
        </p:xfrm>
        <a:graphic>
          <a:graphicData uri="http://schemas.openxmlformats.org/drawingml/2006/table">
            <a:tbl>
              <a:tblPr firstRow="1" bandRow="1">
                <a:tableStyleId>{124E6E96-3A9F-454C-BD96-B480BF641413}</a:tableStyleId>
              </a:tblPr>
              <a:tblGrid>
                <a:gridCol w="4201611">
                  <a:extLst>
                    <a:ext uri="{9D8B030D-6E8A-4147-A177-3AD203B41FA5}">
                      <a16:colId xmlns:a16="http://schemas.microsoft.com/office/drawing/2014/main" val="4256003598"/>
                    </a:ext>
                  </a:extLst>
                </a:gridCol>
                <a:gridCol w="4201611">
                  <a:extLst>
                    <a:ext uri="{9D8B030D-6E8A-4147-A177-3AD203B41FA5}">
                      <a16:colId xmlns:a16="http://schemas.microsoft.com/office/drawing/2014/main" val="4140865635"/>
                    </a:ext>
                  </a:extLst>
                </a:gridCol>
              </a:tblGrid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206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Chức năng</a:t>
                      </a:r>
                      <a:endParaRPr lang="en-US" sz="1800" i="0">
                        <a:solidFill>
                          <a:srgbClr val="002060"/>
                        </a:solidFill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206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Mô tả</a:t>
                      </a:r>
                      <a:endParaRPr lang="en-US" sz="1800" i="0">
                        <a:solidFill>
                          <a:srgbClr val="002060"/>
                        </a:solidFill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98000"/>
                  </a:ext>
                </a:extLst>
              </a:tr>
              <a:tr h="624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Đăng nhập / Đăng ký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Hỗ trợ 3 vai trò: Giáo vụ, Giáo viên, Học sinh.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612257"/>
                  </a:ext>
                </a:extLst>
              </a:tr>
              <a:tr h="624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 Bold"/>
                          <a:cs typeface="Archivo" panose="020B0604020202020204" charset="0"/>
                          <a:sym typeface="Canva Sans Bold"/>
                        </a:rPr>
                        <a:t>Quản lý thông tin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Thêm, xóa, sửa thông tin học sinh, giáo viên.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56351"/>
                  </a:ext>
                </a:extLst>
              </a:tr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Quản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lý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lớp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học</a:t>
                      </a:r>
                      <a:endParaRPr lang="en-US" sz="1800" i="0" dirty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Lập danh sách lớp, quản lý thành viên.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674775"/>
                  </a:ext>
                </a:extLst>
              </a:tr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Tra cứu thông tin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Tra cứu học sinh, giáo viên, điểm số.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903756"/>
                  </a:ext>
                </a:extLst>
              </a:tr>
              <a:tr h="361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Quản lý điểm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Cho phép nhập và chỉnh sửa điểm.</a:t>
                      </a:r>
                      <a:endParaRPr lang="en-US" sz="1800" i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066125"/>
                  </a:ext>
                </a:extLst>
              </a:tr>
              <a:tr h="624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Báo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cáo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mo Bold"/>
                          <a:cs typeface="Times New Roman" panose="02020603050405020304" pitchFamily="18" charset="0"/>
                          <a:sym typeface="Arimo Bold"/>
                        </a:rPr>
                        <a:t>&amp;</a:t>
                      </a:r>
                      <a:r>
                        <a:rPr lang="en-US" sz="1800" b="1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 Thống </a:t>
                      </a:r>
                      <a:r>
                        <a:rPr lang="en-US" sz="1800" b="1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Arimo Bold"/>
                          <a:cs typeface="Archivo" panose="020B0604020202020204" charset="0"/>
                          <a:sym typeface="Arimo Bold"/>
                        </a:rPr>
                        <a:t>kê</a:t>
                      </a:r>
                      <a:endParaRPr lang="en-US" sz="1800" i="0" dirty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Lập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và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xuất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báo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cáo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tổng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kết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môn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,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học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 </a:t>
                      </a:r>
                      <a:r>
                        <a:rPr lang="en-US" sz="1800" i="0" dirty="0" err="1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kỳ</a:t>
                      </a:r>
                      <a:r>
                        <a:rPr lang="en-US" sz="1800" i="0" dirty="0">
                          <a:solidFill>
                            <a:srgbClr val="000000"/>
                          </a:solidFill>
                          <a:latin typeface="Archivo" panose="020B0604020202020204" charset="0"/>
                          <a:ea typeface="Canva Sans"/>
                          <a:cs typeface="Archivo" panose="020B0604020202020204" charset="0"/>
                          <a:sym typeface="Canva Sans"/>
                        </a:rPr>
                        <a:t>.</a:t>
                      </a:r>
                      <a:endParaRPr lang="en-US" sz="1800" i="0" dirty="0">
                        <a:latin typeface="Archivo" panose="020B0604020202020204" charset="0"/>
                        <a:cs typeface="Archivo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658382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F0F02-FF08-0FC7-0F33-614EAB206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DF38D-DBC8-4553-AB9C-2F65830A7BE3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Google Shape;440;p44">
            <a:extLst>
              <a:ext uri="{FF2B5EF4-FFF2-40B4-BE49-F238E27FC236}">
                <a16:creationId xmlns:a16="http://schemas.microsoft.com/office/drawing/2014/main" id="{E3949F32-D696-A171-1333-AF2A76994D11}"/>
              </a:ext>
            </a:extLst>
          </p:cNvPr>
          <p:cNvSpPr txBox="1">
            <a:spLocks/>
          </p:cNvSpPr>
          <p:nvPr/>
        </p:nvSpPr>
        <p:spPr>
          <a:xfrm>
            <a:off x="728623" y="5603327"/>
            <a:ext cx="2757466" cy="118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4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de" dirty="0"/>
              <a:t>02</a:t>
            </a:r>
          </a:p>
        </p:txBody>
      </p:sp>
      <p:grpSp>
        <p:nvGrpSpPr>
          <p:cNvPr id="6" name="Google Shape;443;p44">
            <a:extLst>
              <a:ext uri="{FF2B5EF4-FFF2-40B4-BE49-F238E27FC236}">
                <a16:creationId xmlns:a16="http://schemas.microsoft.com/office/drawing/2014/main" id="{FDB7FA6F-BB20-1E3F-33D5-A184EC9AEBDB}"/>
              </a:ext>
            </a:extLst>
          </p:cNvPr>
          <p:cNvGrpSpPr/>
          <p:nvPr/>
        </p:nvGrpSpPr>
        <p:grpSpPr>
          <a:xfrm>
            <a:off x="-1737359" y="-670559"/>
            <a:ext cx="12627120" cy="6484620"/>
            <a:chOff x="8400" y="69700"/>
            <a:chExt cx="9135601" cy="5004101"/>
          </a:xfrm>
        </p:grpSpPr>
        <p:pic>
          <p:nvPicPr>
            <p:cNvPr id="8" name="Google Shape;444;p44">
              <a:extLst>
                <a:ext uri="{FF2B5EF4-FFF2-40B4-BE49-F238E27FC236}">
                  <a16:creationId xmlns:a16="http://schemas.microsoft.com/office/drawing/2014/main" id="{968331B4-DFAF-1B67-E61E-AD6DF6CC78F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400" r="83035" b="-1399"/>
            <a:stretch/>
          </p:blipFill>
          <p:spPr>
            <a:xfrm>
              <a:off x="8010525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45;p44">
              <a:extLst>
                <a:ext uri="{FF2B5EF4-FFF2-40B4-BE49-F238E27FC236}">
                  <a16:creationId xmlns:a16="http://schemas.microsoft.com/office/drawing/2014/main" id="{251E68CC-2D57-5D9C-619E-468E5247803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400" r="83035" b="-1399"/>
            <a:stretch/>
          </p:blipFill>
          <p:spPr>
            <a:xfrm rot="10800000">
              <a:off x="8400" y="69700"/>
              <a:ext cx="1133476" cy="50041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Google Shape;442;p44">
            <a:extLst>
              <a:ext uri="{FF2B5EF4-FFF2-40B4-BE49-F238E27FC236}">
                <a16:creationId xmlns:a16="http://schemas.microsoft.com/office/drawing/2014/main" id="{F30D3AC5-62BC-920B-129B-A11C362BE0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9097" r="5042" b="2954"/>
          <a:stretch/>
        </p:blipFill>
        <p:spPr>
          <a:xfrm flipH="1">
            <a:off x="2639435" y="7419730"/>
            <a:ext cx="5136384" cy="1242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CF51EA-1378-E8CD-2171-52B7EA61B215}"/>
              </a:ext>
            </a:extLst>
          </p:cNvPr>
          <p:cNvSpPr txBox="1"/>
          <p:nvPr/>
        </p:nvSpPr>
        <p:spPr>
          <a:xfrm>
            <a:off x="3570351" y="5603327"/>
            <a:ext cx="2087562" cy="5472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Bên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cạnh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đó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phần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mềm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phải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đảm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b="1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400" b="1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: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Tối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ưu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hóa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"/>
                <a:cs typeface="Archivo" panose="020B0604020202020204" charset="0"/>
                <a:sym typeface="Montserrat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mật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Dễ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bảo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u="none" strike="noStrike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trì</a:t>
            </a:r>
            <a:r>
              <a:rPr lang="en-US" sz="2400" u="none" strike="noStrike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  <a:p>
            <a:pPr marL="604518" lvl="1" indent="-302259" algn="just">
              <a:lnSpc>
                <a:spcPct val="150000"/>
              </a:lnSpc>
              <a:buFont typeface="Arial"/>
              <a:buChar char="•"/>
            </a:pP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Giao </a:t>
            </a:r>
            <a:r>
              <a:rPr lang="en-US" sz="24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diện</a:t>
            </a: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thống</a:t>
            </a: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 </a:t>
            </a:r>
            <a:r>
              <a:rPr lang="en-US" sz="2400" spc="30" dirty="0" err="1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nhất</a:t>
            </a:r>
            <a:r>
              <a:rPr lang="en-US" sz="2400" spc="30" dirty="0">
                <a:solidFill>
                  <a:srgbClr val="0F4662"/>
                </a:solidFill>
                <a:latin typeface="Archivo" panose="020B0604020202020204" charset="0"/>
                <a:ea typeface="Montserrat Bold"/>
                <a:cs typeface="Archivo" panose="020B0604020202020204" charset="0"/>
                <a:sym typeface="Montserrat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8570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chelor in Robotics Engineering by Slidesgo">
  <a:themeElements>
    <a:clrScheme name="Simple Light">
      <a:dk1>
        <a:srgbClr val="1F164D"/>
      </a:dk1>
      <a:lt1>
        <a:srgbClr val="F9F9F9"/>
      </a:lt1>
      <a:dk2>
        <a:srgbClr val="E8E8E8"/>
      </a:dk2>
      <a:lt2>
        <a:srgbClr val="C1C1C1"/>
      </a:lt2>
      <a:accent1>
        <a:srgbClr val="6F79E3"/>
      </a:accent1>
      <a:accent2>
        <a:srgbClr val="433ABA"/>
      </a:accent2>
      <a:accent3>
        <a:srgbClr val="130994"/>
      </a:accent3>
      <a:accent4>
        <a:srgbClr val="FFFFFF"/>
      </a:accent4>
      <a:accent5>
        <a:srgbClr val="FFFFFF"/>
      </a:accent5>
      <a:accent6>
        <a:srgbClr val="FFFFFF"/>
      </a:accent6>
      <a:hlink>
        <a:srgbClr val="1F16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6229</TotalTime>
  <Words>3044</Words>
  <Application>Microsoft Office PowerPoint</Application>
  <PresentationFormat>On-screen Show (16:9)</PresentationFormat>
  <Paragraphs>639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IBM Plex Mono</vt:lpstr>
      <vt:lpstr>Courier New</vt:lpstr>
      <vt:lpstr>Archivo</vt:lpstr>
      <vt:lpstr>Times New Roman</vt:lpstr>
      <vt:lpstr>Arial</vt:lpstr>
      <vt:lpstr>Bachelor in Robotics Engineering by Slidesgo</vt:lpstr>
      <vt:lpstr>QUẢN LÝ     HỌC SINH</vt:lpstr>
      <vt:lpstr>THÀNH VIÊN:</vt:lpstr>
      <vt:lpstr>02</vt:lpstr>
      <vt:lpstr>01</vt:lpstr>
      <vt:lpstr>PowerPoint Presentation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</vt:lpstr>
      <vt:lpstr>PowerPoint Presentation</vt:lpstr>
      <vt:lpstr>PowerPoint Presentation</vt:lpstr>
      <vt:lpstr>PowerPoint Presentation</vt:lpstr>
      <vt:lpstr>PowerPoint Presentation</vt:lpstr>
      <vt:lpstr>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PowerPoint Presentation</vt:lpstr>
      <vt:lpstr>06</vt:lpstr>
      <vt:lpstr>PowerPoint Presentation</vt:lpstr>
      <vt:lpstr>PowerPoint Presentation</vt:lpstr>
      <vt:lpstr>PowerPoint Presentation</vt:lpstr>
      <vt:lpstr>THANK YOU FOR YOUR LISTENING</vt:lpstr>
      <vt:lpstr>THANK YOU FOR YOUR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Nguyễn Khang Hy</cp:lastModifiedBy>
  <cp:revision>8</cp:revision>
  <dcterms:modified xsi:type="dcterms:W3CDTF">2025-07-06T03:42:12Z</dcterms:modified>
</cp:coreProperties>
</file>